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notesSlides/notesSlide48.xml" ContentType="application/vnd.openxmlformats-officedocument.presentationml.notesSlide+xml"/>
  <Override PartName="/ppt/slides/slide3.xml" ContentType="application/vnd.openxmlformats-officedocument.presentationml.slide+xml"/>
  <Override PartName="/ppt/notesSlides/notesSlide34.xml" ContentType="application/vnd.openxmlformats-officedocument.presentationml.notes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notesSlides/notesSlide53.xml" ContentType="application/vnd.openxmlformats-officedocument.presentationml.notesSlid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notesSlides/notesSlide26.xml" ContentType="application/vnd.openxmlformats-officedocument.presentationml.notesSlide+xml"/>
  <Override PartName="/ppt/notesSlides/notesSlide45.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notesSlides/notesSlide50.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notesSlides/notesSlide49.xml" ContentType="application/vnd.openxmlformats-officedocument.presentationml.notesSlide+xml"/>
  <Override PartName="/ppt/slides/slide4.xml" ContentType="application/vnd.openxmlformats-officedocument.presentationml.slide+xml"/>
  <Override PartName="/ppt/slideLayouts/slideLayout2.xml" ContentType="application/vnd.openxmlformats-officedocument.presentationml.slideLayout+xml"/>
  <Override PartName="/ppt/notesSlides/notesSlide35.xml" ContentType="application/vnd.openxmlformats-officedocument.presentationml.notesSlide+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notesSlides/notesSlide54.xml" ContentType="application/vnd.openxmlformats-officedocument.presentationml.notesSlid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notesSlides/notesSlide42.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notesSlides/notesSlide46.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notesSlides/notesSlide51.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notesSlides/notesSlide55.xml" ContentType="application/vnd.openxmlformats-officedocument.presentationml.notesSlide+xml"/>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48.xml" ContentType="application/vnd.openxmlformats-officedocument.presentationml.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ppt/notesSlides/notesSlide43.xml" ContentType="application/vnd.openxmlformats-officedocument.presentationml.notes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notesSlides/notesSlide33.xml" ContentType="application/vnd.openxmlformats-officedocument.presentationml.notesSlide+xml"/>
  <Override PartName="/ppt/notesSlides/notesSlide47.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52.xml" ContentType="application/vnd.openxmlformats-officedocument.presentationml.notes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notesSlides/notesSlide40.xml" ContentType="application/vnd.openxmlformats-officedocument.presentationml.notesSlide+xml"/>
  <Override PartName="/ppt/notesSlides/notesSlide56.xml" ContentType="application/vnd.openxmlformats-officedocument.presentationml.notesSlide+xml"/>
  <Override PartName="/ppt/slideLayouts/slideLayout13.xml" ContentType="application/vnd.openxmlformats-officedocument.presentationml.slideLayout+xml"/>
  <Override PartName="/ppt/notesSlides/notesSlide39.xml" ContentType="application/vnd.openxmlformats-officedocument.presentationml.notesSlide+xml"/>
  <Default Extension="png" ContentType="image/png"/>
  <Override PartName="/ppt/notesSlides/notesSlide25.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692" r:id="rId1"/>
  </p:sldMasterIdLst>
  <p:notesMasterIdLst>
    <p:notesMasterId r:id="rId60"/>
  </p:notesMasterIdLst>
  <p:handoutMasterIdLst>
    <p:handoutMasterId r:id="rId61"/>
  </p:handoutMasterIdLst>
  <p:sldIdLst>
    <p:sldId id="256" r:id="rId2"/>
    <p:sldId id="257" r:id="rId3"/>
    <p:sldId id="260" r:id="rId4"/>
    <p:sldId id="359" r:id="rId5"/>
    <p:sldId id="360" r:id="rId6"/>
    <p:sldId id="361" r:id="rId7"/>
    <p:sldId id="362" r:id="rId8"/>
    <p:sldId id="363" r:id="rId9"/>
    <p:sldId id="364" r:id="rId10"/>
    <p:sldId id="365" r:id="rId11"/>
    <p:sldId id="324" r:id="rId12"/>
    <p:sldId id="442" r:id="rId13"/>
    <p:sldId id="366" r:id="rId14"/>
    <p:sldId id="367" r:id="rId15"/>
    <p:sldId id="368" r:id="rId16"/>
    <p:sldId id="369" r:id="rId17"/>
    <p:sldId id="370" r:id="rId18"/>
    <p:sldId id="372" r:id="rId19"/>
    <p:sldId id="371" r:id="rId20"/>
    <p:sldId id="375" r:id="rId21"/>
    <p:sldId id="376" r:id="rId22"/>
    <p:sldId id="331" r:id="rId23"/>
    <p:sldId id="378" r:id="rId24"/>
    <p:sldId id="379" r:id="rId25"/>
    <p:sldId id="381" r:id="rId26"/>
    <p:sldId id="382" r:id="rId27"/>
    <p:sldId id="389" r:id="rId28"/>
    <p:sldId id="385" r:id="rId29"/>
    <p:sldId id="386" r:id="rId30"/>
    <p:sldId id="391" r:id="rId31"/>
    <p:sldId id="340" r:id="rId32"/>
    <p:sldId id="393" r:id="rId33"/>
    <p:sldId id="394" r:id="rId34"/>
    <p:sldId id="395" r:id="rId35"/>
    <p:sldId id="396" r:id="rId36"/>
    <p:sldId id="397" r:id="rId37"/>
    <p:sldId id="400" r:id="rId38"/>
    <p:sldId id="401" r:id="rId39"/>
    <p:sldId id="402" r:id="rId40"/>
    <p:sldId id="405" r:id="rId41"/>
    <p:sldId id="406" r:id="rId42"/>
    <p:sldId id="407" r:id="rId43"/>
    <p:sldId id="408" r:id="rId44"/>
    <p:sldId id="409" r:id="rId45"/>
    <p:sldId id="410" r:id="rId46"/>
    <p:sldId id="417" r:id="rId47"/>
    <p:sldId id="411" r:id="rId48"/>
    <p:sldId id="413" r:id="rId49"/>
    <p:sldId id="432" r:id="rId50"/>
    <p:sldId id="429" r:id="rId51"/>
    <p:sldId id="431" r:id="rId52"/>
    <p:sldId id="433" r:id="rId53"/>
    <p:sldId id="434" r:id="rId54"/>
    <p:sldId id="437" r:id="rId55"/>
    <p:sldId id="438" r:id="rId56"/>
    <p:sldId id="441" r:id="rId57"/>
    <p:sldId id="443" r:id="rId58"/>
    <p:sldId id="440" r:id="rId59"/>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p="http://schemas.openxmlformats.org/presentationml/2006/main" xmlns:r="http://schemas.openxmlformats.org/officeDocument/2006/relationships" xmlns:a="http://schemas.openxmlformats.org/drawingml/2006/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106"/>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notesMaster" Target="notesMasters/notesMaster1.xml"/><Relationship Id="rId61" Type="http://schemas.openxmlformats.org/officeDocument/2006/relationships/handoutMaster" Target="handoutMasters/handoutMaster1.xml"/><Relationship Id="rId62"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セッション１２</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E6538E5-311F-4D43-AFA3-4A2D5843B533}" type="slidenum">
              <a:rPr lang="ja-JP" altLang="en-US"/>
              <a:pPr>
                <a:defRPr/>
              </a:pPr>
              <a:t>‹#›</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520712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A1DA8776-53D5-2E43-BE1E-6D3F25B88CB8}" type="datetime1">
              <a:rPr lang="ja-JP" altLang="en-US" smtClean="0"/>
              <a:t>17.8.21</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D23F3E77-DB7B-BA4D-A6F3-8FB8A381EFA6}" type="slidenum">
              <a:rPr lang="ja-JP" altLang="en-US"/>
              <a:pPr>
                <a:defRPr/>
              </a:pPr>
              <a:t>‹#›</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7307730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854C33A8-67D9-324D-830C-3FC790D2A47A}" type="slidenum">
              <a:rPr lang="ja-JP" altLang="en-US"/>
              <a:pPr/>
              <a:t>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35340732"/>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
        <p:nvSpPr>
          <p:cNvPr id="36868" name="スライド番号プレースホルダ 3"/>
          <p:cNvSpPr>
            <a:spLocks noGrp="1"/>
          </p:cNvSpPr>
          <p:nvPr>
            <p:ph type="sldNum" sz="quarter" idx="5"/>
          </p:nvPr>
        </p:nvSpPr>
        <p:spPr bwMode="auto">
          <a:noFill/>
          <a:ln>
            <a:miter lim="800000"/>
            <a:headEnd/>
            <a:tailEnd/>
          </a:ln>
        </p:spPr>
        <p:txBody>
          <a:bodyPr/>
          <a:lstStyle/>
          <a:p>
            <a:fld id="{ECEE22F1-ED2C-AF42-95D2-D1B00A559E7B}" type="slidenum">
              <a:rPr lang="ja-JP" altLang="en-US"/>
              <a:pPr/>
              <a:t>10</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60194049"/>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
        <p:nvSpPr>
          <p:cNvPr id="38916" name="スライド番号プレースホルダ 3"/>
          <p:cNvSpPr>
            <a:spLocks noGrp="1"/>
          </p:cNvSpPr>
          <p:nvPr>
            <p:ph type="sldNum" sz="quarter" idx="5"/>
          </p:nvPr>
        </p:nvSpPr>
        <p:spPr bwMode="auto">
          <a:noFill/>
          <a:ln>
            <a:miter lim="800000"/>
            <a:headEnd/>
            <a:tailEnd/>
          </a:ln>
        </p:spPr>
        <p:txBody>
          <a:bodyPr/>
          <a:lstStyle/>
          <a:p>
            <a:fld id="{BC29502C-1276-E24B-8214-FCFEF66864C4}" type="slidenum">
              <a:rPr lang="ja-JP" altLang="en-US"/>
              <a:pPr/>
              <a:t>11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6129275"/>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
        <p:nvSpPr>
          <p:cNvPr id="40964" name="スライド番号プレースホルダ 3"/>
          <p:cNvSpPr>
            <a:spLocks noGrp="1"/>
          </p:cNvSpPr>
          <p:nvPr>
            <p:ph type="sldNum" sz="quarter" idx="5"/>
          </p:nvPr>
        </p:nvSpPr>
        <p:spPr bwMode="auto">
          <a:noFill/>
          <a:ln>
            <a:miter lim="800000"/>
            <a:headEnd/>
            <a:tailEnd/>
          </a:ln>
        </p:spPr>
        <p:txBody>
          <a:bodyPr/>
          <a:lstStyle/>
          <a:p>
            <a:fld id="{D622E5DE-3D7B-3548-B0B6-9BF36E9CDE3A}" type="slidenum">
              <a:rPr lang="ja-JP" altLang="en-US"/>
              <a:pPr/>
              <a:t>12</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60393596"/>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
        <p:nvSpPr>
          <p:cNvPr id="43012" name="スライド番号プレースホルダ 3"/>
          <p:cNvSpPr>
            <a:spLocks noGrp="1"/>
          </p:cNvSpPr>
          <p:nvPr>
            <p:ph type="sldNum" sz="quarter" idx="5"/>
          </p:nvPr>
        </p:nvSpPr>
        <p:spPr bwMode="auto">
          <a:noFill/>
          <a:ln>
            <a:miter lim="800000"/>
            <a:headEnd/>
            <a:tailEnd/>
          </a:ln>
        </p:spPr>
        <p:txBody>
          <a:bodyPr/>
          <a:lstStyle/>
          <a:p>
            <a:fld id="{F2C2E931-281F-4D4C-B232-7D6AAB46BDE4}" type="slidenum">
              <a:rPr lang="ja-JP" altLang="en-US"/>
              <a:pPr/>
              <a:t>13</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1386151"/>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
        <p:nvSpPr>
          <p:cNvPr id="45060" name="スライド番号プレースホルダ 3"/>
          <p:cNvSpPr>
            <a:spLocks noGrp="1"/>
          </p:cNvSpPr>
          <p:nvPr>
            <p:ph type="sldNum" sz="quarter" idx="5"/>
          </p:nvPr>
        </p:nvSpPr>
        <p:spPr bwMode="auto">
          <a:noFill/>
          <a:ln>
            <a:miter lim="800000"/>
            <a:headEnd/>
            <a:tailEnd/>
          </a:ln>
        </p:spPr>
        <p:txBody>
          <a:bodyPr/>
          <a:lstStyle/>
          <a:p>
            <a:fld id="{921A1548-EE6D-3747-A6E1-D8E2A5A383B4}" type="slidenum">
              <a:rPr lang="ja-JP" altLang="en-US"/>
              <a:pPr/>
              <a:t>14</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83795257"/>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
        <p:nvSpPr>
          <p:cNvPr id="47108" name="スライド番号プレースホルダ 3"/>
          <p:cNvSpPr>
            <a:spLocks noGrp="1"/>
          </p:cNvSpPr>
          <p:nvPr>
            <p:ph type="sldNum" sz="quarter" idx="5"/>
          </p:nvPr>
        </p:nvSpPr>
        <p:spPr bwMode="auto">
          <a:noFill/>
          <a:ln>
            <a:miter lim="800000"/>
            <a:headEnd/>
            <a:tailEnd/>
          </a:ln>
        </p:spPr>
        <p:txBody>
          <a:bodyPr/>
          <a:lstStyle/>
          <a:p>
            <a:fld id="{AB5639CA-0C8E-A941-85A9-830E6C479FF9}" type="slidenum">
              <a:rPr lang="ja-JP" altLang="en-US"/>
              <a:pPr/>
              <a:t>15</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68135282"/>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EF2309E1-46A9-574C-A0F8-C92A5891AE47}" type="slidenum">
              <a:rPr lang="ja-JP" altLang="en-US"/>
              <a:pPr/>
              <a:t>16</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34572570"/>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
        <p:nvSpPr>
          <p:cNvPr id="51204" name="スライド番号プレースホルダ 3"/>
          <p:cNvSpPr>
            <a:spLocks noGrp="1"/>
          </p:cNvSpPr>
          <p:nvPr>
            <p:ph type="sldNum" sz="quarter" idx="5"/>
          </p:nvPr>
        </p:nvSpPr>
        <p:spPr bwMode="auto">
          <a:noFill/>
          <a:ln>
            <a:miter lim="800000"/>
            <a:headEnd/>
            <a:tailEnd/>
          </a:ln>
        </p:spPr>
        <p:txBody>
          <a:bodyPr/>
          <a:lstStyle/>
          <a:p>
            <a:fld id="{D2E5889B-0A5A-2B43-8E13-9D0D4BF7CE60}" type="slidenum">
              <a:rPr lang="ja-JP" altLang="en-US"/>
              <a:pPr/>
              <a:t>17</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91785158"/>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
        <p:nvSpPr>
          <p:cNvPr id="53252" name="スライド番号プレースホルダ 3"/>
          <p:cNvSpPr>
            <a:spLocks noGrp="1"/>
          </p:cNvSpPr>
          <p:nvPr>
            <p:ph type="sldNum" sz="quarter" idx="5"/>
          </p:nvPr>
        </p:nvSpPr>
        <p:spPr bwMode="auto">
          <a:noFill/>
          <a:ln>
            <a:miter lim="800000"/>
            <a:headEnd/>
            <a:tailEnd/>
          </a:ln>
        </p:spPr>
        <p:txBody>
          <a:bodyPr/>
          <a:lstStyle/>
          <a:p>
            <a:fld id="{BFCDCAAC-82D0-E14D-BFC4-34D7BD57CDDF}" type="slidenum">
              <a:rPr lang="ja-JP" altLang="en-US"/>
              <a:pPr/>
              <a:t>18</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44546155"/>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
        <p:nvSpPr>
          <p:cNvPr id="55300" name="スライド番号プレースホルダ 3"/>
          <p:cNvSpPr>
            <a:spLocks noGrp="1"/>
          </p:cNvSpPr>
          <p:nvPr>
            <p:ph type="sldNum" sz="quarter" idx="5"/>
          </p:nvPr>
        </p:nvSpPr>
        <p:spPr bwMode="auto">
          <a:noFill/>
          <a:ln>
            <a:miter lim="800000"/>
            <a:headEnd/>
            <a:tailEnd/>
          </a:ln>
        </p:spPr>
        <p:txBody>
          <a:bodyPr/>
          <a:lstStyle/>
          <a:p>
            <a:fld id="{E2194EED-E6AA-7D4B-8881-E882B979CB3D}" type="slidenum">
              <a:rPr lang="ja-JP" altLang="en-US"/>
              <a:pPr/>
              <a:t>19</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23626960"/>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0484" name="スライド番号プレースホルダ 3"/>
          <p:cNvSpPr>
            <a:spLocks noGrp="1"/>
          </p:cNvSpPr>
          <p:nvPr>
            <p:ph type="sldNum" sz="quarter" idx="5"/>
          </p:nvPr>
        </p:nvSpPr>
        <p:spPr bwMode="auto">
          <a:noFill/>
          <a:ln>
            <a:miter lim="800000"/>
            <a:headEnd/>
            <a:tailEnd/>
          </a:ln>
        </p:spPr>
        <p:txBody>
          <a:bodyPr/>
          <a:lstStyle/>
          <a:p>
            <a:fld id="{6F00596A-B6CC-7345-8C8A-1B2B530BC949}" type="slidenum">
              <a:rPr lang="ja-JP" altLang="en-US"/>
              <a:pPr/>
              <a:t>2</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84941774"/>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
        <p:nvSpPr>
          <p:cNvPr id="57348" name="スライド番号プレースホルダ 3"/>
          <p:cNvSpPr>
            <a:spLocks noGrp="1"/>
          </p:cNvSpPr>
          <p:nvPr>
            <p:ph type="sldNum" sz="quarter" idx="5"/>
          </p:nvPr>
        </p:nvSpPr>
        <p:spPr bwMode="auto">
          <a:noFill/>
          <a:ln>
            <a:miter lim="800000"/>
            <a:headEnd/>
            <a:tailEnd/>
          </a:ln>
        </p:spPr>
        <p:txBody>
          <a:bodyPr/>
          <a:lstStyle/>
          <a:p>
            <a:fld id="{1215760D-3460-8044-903B-6F4CD858E63B}" type="slidenum">
              <a:rPr lang="ja-JP" altLang="en-US"/>
              <a:pPr/>
              <a:t>20</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70137915"/>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
        <p:nvSpPr>
          <p:cNvPr id="59396" name="スライド番号プレースホルダ 3"/>
          <p:cNvSpPr>
            <a:spLocks noGrp="1"/>
          </p:cNvSpPr>
          <p:nvPr>
            <p:ph type="sldNum" sz="quarter" idx="5"/>
          </p:nvPr>
        </p:nvSpPr>
        <p:spPr bwMode="auto">
          <a:noFill/>
          <a:ln>
            <a:miter lim="800000"/>
            <a:headEnd/>
            <a:tailEnd/>
          </a:ln>
        </p:spPr>
        <p:txBody>
          <a:bodyPr/>
          <a:lstStyle/>
          <a:p>
            <a:fld id="{F1B66FB2-9A44-E945-832C-156E548AB93C}" type="slidenum">
              <a:rPr lang="ja-JP" altLang="en-US"/>
              <a:pPr/>
              <a:t>21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01204477"/>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
        <p:nvSpPr>
          <p:cNvPr id="61444" name="スライド番号プレースホルダ 3"/>
          <p:cNvSpPr>
            <a:spLocks noGrp="1"/>
          </p:cNvSpPr>
          <p:nvPr>
            <p:ph type="sldNum" sz="quarter" idx="5"/>
          </p:nvPr>
        </p:nvSpPr>
        <p:spPr bwMode="auto">
          <a:noFill/>
          <a:ln>
            <a:miter lim="800000"/>
            <a:headEnd/>
            <a:tailEnd/>
          </a:ln>
        </p:spPr>
        <p:txBody>
          <a:bodyPr/>
          <a:lstStyle/>
          <a:p>
            <a:fld id="{13B23DB9-B099-F447-A6D9-018847DA497B}" type="slidenum">
              <a:rPr lang="ja-JP" altLang="en-US"/>
              <a:pPr/>
              <a:t>22</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44273921"/>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a:lstStyle/>
          <a:p>
            <a:fld id="{D8216281-959D-8E44-950D-76F69442CE38}" type="slidenum">
              <a:rPr lang="en-US" altLang="ja-JP"/>
              <a:pPr/>
              <a:t>23</a:t>
            </a:fld>
            <a:endParaRPr lang="en-US" altLang="ja-JP"/>
          </a:p>
        </p:txBody>
      </p:sp>
      <p:sp>
        <p:nvSpPr>
          <p:cNvPr id="6349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a:lstStyle/>
          <a:p>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96344006"/>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bwMode="auto">
          <a:noFill/>
          <a:ln>
            <a:miter lim="800000"/>
            <a:headEnd/>
            <a:tailEnd/>
          </a:ln>
        </p:spPr>
        <p:txBody>
          <a:bodyPr/>
          <a:lstStyle/>
          <a:p>
            <a:fld id="{8E93DD4A-10F7-E344-84A4-282B39AC7411}" type="slidenum">
              <a:rPr lang="en-US" altLang="ja-JP"/>
              <a:pPr/>
              <a:t>24</a:t>
            </a:fld>
            <a:endParaRPr lang="en-US" altLang="ja-JP"/>
          </a:p>
        </p:txBody>
      </p:sp>
      <p:sp>
        <p:nvSpPr>
          <p:cNvPr id="655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5540" name="Rectangle 3"/>
          <p:cNvSpPr>
            <a:spLocks noGrp="1" noChangeArrowheads="1"/>
          </p:cNvSpPr>
          <p:nvPr>
            <p:ph type="body" idx="1"/>
          </p:nvPr>
        </p:nvSpPr>
        <p:spPr bwMode="auto">
          <a:noFill/>
        </p:spPr>
        <p:txBody>
          <a:bodyPr/>
          <a:lstStyle/>
          <a:p>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0460373"/>
      </p:ext>
    </p:extLst>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bwMode="auto">
          <a:noFill/>
          <a:ln>
            <a:miter lim="800000"/>
            <a:headEnd/>
            <a:tailEnd/>
          </a:ln>
        </p:spPr>
        <p:txBody>
          <a:bodyPr/>
          <a:lstStyle/>
          <a:p>
            <a:fld id="{6D67CE9E-5D38-3147-A728-139D0E51C353}" type="slidenum">
              <a:rPr lang="en-US" altLang="ja-JP"/>
              <a:pPr/>
              <a:t>25</a:t>
            </a:fld>
            <a:endParaRPr lang="en-US" altLang="ja-JP"/>
          </a:p>
        </p:txBody>
      </p:sp>
      <p:sp>
        <p:nvSpPr>
          <p:cNvPr id="675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7588" name="Rectangle 3"/>
          <p:cNvSpPr>
            <a:spLocks noGrp="1" noChangeArrowheads="1"/>
          </p:cNvSpPr>
          <p:nvPr>
            <p:ph type="body" idx="1"/>
          </p:nvPr>
        </p:nvSpPr>
        <p:spPr bwMode="auto">
          <a:noFill/>
        </p:spPr>
        <p:txBody>
          <a:bodyPr/>
          <a:lstStyle/>
          <a:p>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02972613"/>
      </p:ext>
    </p:extLst>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
        <p:nvSpPr>
          <p:cNvPr id="69636" name="スライド番号プレースホルダ 3"/>
          <p:cNvSpPr>
            <a:spLocks noGrp="1"/>
          </p:cNvSpPr>
          <p:nvPr>
            <p:ph type="sldNum" sz="quarter" idx="5"/>
          </p:nvPr>
        </p:nvSpPr>
        <p:spPr bwMode="auto">
          <a:noFill/>
          <a:ln>
            <a:miter lim="800000"/>
            <a:headEnd/>
            <a:tailEnd/>
          </a:ln>
        </p:spPr>
        <p:txBody>
          <a:bodyPr/>
          <a:lstStyle/>
          <a:p>
            <a:fld id="{E18B9E3F-A01D-224F-B567-B45AA603CA6B}" type="slidenum">
              <a:rPr lang="en-US" altLang="ja-JP"/>
              <a:pPr/>
              <a:t>26</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85948194"/>
      </p:ext>
    </p:extLst>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a:lstStyle/>
          <a:p>
            <a:fld id="{BC0A2050-EB19-744E-80C1-B855EEF9DD84}" type="slidenum">
              <a:rPr lang="en-US" altLang="ja-JP"/>
              <a:pPr/>
              <a:t>27</a:t>
            </a:fld>
            <a:endParaRPr lang="en-US" altLang="ja-JP"/>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a:lstStyle/>
          <a:p>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0460206"/>
      </p:ext>
    </p:extLst>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
        <p:nvSpPr>
          <p:cNvPr id="73732" name="スライド番号プレースホルダ 3"/>
          <p:cNvSpPr>
            <a:spLocks noGrp="1"/>
          </p:cNvSpPr>
          <p:nvPr>
            <p:ph type="sldNum" sz="quarter" idx="5"/>
          </p:nvPr>
        </p:nvSpPr>
        <p:spPr bwMode="auto">
          <a:noFill/>
          <a:ln>
            <a:miter lim="800000"/>
            <a:headEnd/>
            <a:tailEnd/>
          </a:ln>
        </p:spPr>
        <p:txBody>
          <a:bodyPr/>
          <a:lstStyle/>
          <a:p>
            <a:fld id="{8855F484-1183-6048-8D82-F3B48330CFAC}" type="slidenum">
              <a:rPr lang="en-US" altLang="ja-JP"/>
              <a:pPr/>
              <a:t>28</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6111060"/>
      </p:ext>
    </p:extLst>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
        <p:nvSpPr>
          <p:cNvPr id="75780" name="スライド番号プレースホルダ 3"/>
          <p:cNvSpPr>
            <a:spLocks noGrp="1"/>
          </p:cNvSpPr>
          <p:nvPr>
            <p:ph type="sldNum" sz="quarter" idx="5"/>
          </p:nvPr>
        </p:nvSpPr>
        <p:spPr bwMode="auto">
          <a:noFill/>
          <a:ln>
            <a:miter lim="800000"/>
            <a:headEnd/>
            <a:tailEnd/>
          </a:ln>
        </p:spPr>
        <p:txBody>
          <a:bodyPr/>
          <a:lstStyle/>
          <a:p>
            <a:fld id="{FFDB77DA-BAC6-1C4A-865F-02882B8005C1}" type="slidenum">
              <a:rPr lang="en-US" altLang="ja-JP"/>
              <a:pPr/>
              <a:t>29</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38621586"/>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2532" name="スライド番号プレースホルダ 3"/>
          <p:cNvSpPr>
            <a:spLocks noGrp="1"/>
          </p:cNvSpPr>
          <p:nvPr>
            <p:ph type="sldNum" sz="quarter" idx="5"/>
          </p:nvPr>
        </p:nvSpPr>
        <p:spPr bwMode="auto">
          <a:noFill/>
          <a:ln>
            <a:miter lim="800000"/>
            <a:headEnd/>
            <a:tailEnd/>
          </a:ln>
        </p:spPr>
        <p:txBody>
          <a:bodyPr/>
          <a:lstStyle/>
          <a:p>
            <a:fld id="{B12572F1-141D-D543-8C01-4D3D55D5E914}" type="slidenum">
              <a:rPr lang="ja-JP" altLang="en-US"/>
              <a:pPr/>
              <a:t>3</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55374083"/>
      </p:ext>
    </p:extLst>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
        <p:nvSpPr>
          <p:cNvPr id="77828" name="スライド番号プレースホルダ 3"/>
          <p:cNvSpPr>
            <a:spLocks noGrp="1"/>
          </p:cNvSpPr>
          <p:nvPr>
            <p:ph type="sldNum" sz="quarter" idx="5"/>
          </p:nvPr>
        </p:nvSpPr>
        <p:spPr bwMode="auto">
          <a:noFill/>
          <a:ln>
            <a:miter lim="800000"/>
            <a:headEnd/>
            <a:tailEnd/>
          </a:ln>
        </p:spPr>
        <p:txBody>
          <a:bodyPr/>
          <a:lstStyle/>
          <a:p>
            <a:fld id="{50E71B90-6465-1A40-809F-072FD7551D15}" type="slidenum">
              <a:rPr lang="ja-JP" altLang="en-US"/>
              <a:pPr/>
              <a:t>30</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13095221"/>
      </p:ext>
    </p:extLst>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
        <p:nvSpPr>
          <p:cNvPr id="79876" name="スライド番号プレースホルダ 3"/>
          <p:cNvSpPr>
            <a:spLocks noGrp="1"/>
          </p:cNvSpPr>
          <p:nvPr>
            <p:ph type="sldNum" sz="quarter" idx="5"/>
          </p:nvPr>
        </p:nvSpPr>
        <p:spPr bwMode="auto">
          <a:noFill/>
          <a:ln>
            <a:miter lim="800000"/>
            <a:headEnd/>
            <a:tailEnd/>
          </a:ln>
        </p:spPr>
        <p:txBody>
          <a:bodyPr/>
          <a:lstStyle/>
          <a:p>
            <a:fld id="{C60CF6A5-9578-A545-989E-EE127B1183A9}" type="slidenum">
              <a:rPr lang="ja-JP" altLang="en-US"/>
              <a:pPr/>
              <a:t>31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2992707"/>
      </p:ext>
    </p:extLst>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
        <p:nvSpPr>
          <p:cNvPr id="81924" name="スライド番号プレースホルダ 3"/>
          <p:cNvSpPr>
            <a:spLocks noGrp="1"/>
          </p:cNvSpPr>
          <p:nvPr>
            <p:ph type="sldNum" sz="quarter" idx="5"/>
          </p:nvPr>
        </p:nvSpPr>
        <p:spPr bwMode="auto">
          <a:noFill/>
          <a:ln>
            <a:miter lim="800000"/>
            <a:headEnd/>
            <a:tailEnd/>
          </a:ln>
        </p:spPr>
        <p:txBody>
          <a:bodyPr/>
          <a:lstStyle/>
          <a:p>
            <a:fld id="{688003DF-04B5-CD40-890C-EE6E3CFDB682}" type="slidenum">
              <a:rPr lang="ja-JP" altLang="en-US"/>
              <a:pPr/>
              <a:t>32</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7717322"/>
      </p:ext>
    </p:extLst>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endParaRPr lang="ja-JP" altLang="en-US"/>
          </a:p>
        </p:txBody>
      </p:sp>
      <p:sp>
        <p:nvSpPr>
          <p:cNvPr id="83972" name="スライド番号プレースホルダ 3"/>
          <p:cNvSpPr>
            <a:spLocks noGrp="1"/>
          </p:cNvSpPr>
          <p:nvPr>
            <p:ph type="sldNum" sz="quarter" idx="5"/>
          </p:nvPr>
        </p:nvSpPr>
        <p:spPr bwMode="auto">
          <a:noFill/>
          <a:ln>
            <a:miter lim="800000"/>
            <a:headEnd/>
            <a:tailEnd/>
          </a:ln>
        </p:spPr>
        <p:txBody>
          <a:bodyPr/>
          <a:lstStyle/>
          <a:p>
            <a:fld id="{9EC1A44D-8D2F-E345-B5C8-596F6D82E67F}" type="slidenum">
              <a:rPr lang="ja-JP" altLang="en-US"/>
              <a:pPr/>
              <a:t>33</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52520539"/>
      </p:ext>
    </p:extLst>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endParaRPr lang="ja-JP" altLang="en-US"/>
          </a:p>
        </p:txBody>
      </p:sp>
      <p:sp>
        <p:nvSpPr>
          <p:cNvPr id="86020" name="スライド番号プレースホルダ 3"/>
          <p:cNvSpPr>
            <a:spLocks noGrp="1"/>
          </p:cNvSpPr>
          <p:nvPr>
            <p:ph type="sldNum" sz="quarter" idx="5"/>
          </p:nvPr>
        </p:nvSpPr>
        <p:spPr bwMode="auto">
          <a:noFill/>
          <a:ln>
            <a:miter lim="800000"/>
            <a:headEnd/>
            <a:tailEnd/>
          </a:ln>
        </p:spPr>
        <p:txBody>
          <a:bodyPr/>
          <a:lstStyle/>
          <a:p>
            <a:fld id="{EA8A8A8E-A2CA-1947-A273-89EA7B032E27}" type="slidenum">
              <a:rPr lang="ja-JP" altLang="en-US"/>
              <a:pPr/>
              <a:t>34</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16982550"/>
      </p:ext>
    </p:extLst>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
        <p:nvSpPr>
          <p:cNvPr id="88068" name="スライド番号プレースホルダ 3"/>
          <p:cNvSpPr>
            <a:spLocks noGrp="1"/>
          </p:cNvSpPr>
          <p:nvPr>
            <p:ph type="sldNum" sz="quarter" idx="5"/>
          </p:nvPr>
        </p:nvSpPr>
        <p:spPr bwMode="auto">
          <a:noFill/>
          <a:ln>
            <a:miter lim="800000"/>
            <a:headEnd/>
            <a:tailEnd/>
          </a:ln>
        </p:spPr>
        <p:txBody>
          <a:bodyPr/>
          <a:lstStyle/>
          <a:p>
            <a:fld id="{D2F8D925-149F-CA4C-A1E1-CF42135C2535}" type="slidenum">
              <a:rPr lang="ja-JP" altLang="en-US"/>
              <a:pPr/>
              <a:t>35</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83988829"/>
      </p:ext>
    </p:extLst>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
        <p:nvSpPr>
          <p:cNvPr id="90116" name="スライド番号プレースホルダ 3"/>
          <p:cNvSpPr>
            <a:spLocks noGrp="1"/>
          </p:cNvSpPr>
          <p:nvPr>
            <p:ph type="sldNum" sz="quarter" idx="5"/>
          </p:nvPr>
        </p:nvSpPr>
        <p:spPr bwMode="auto">
          <a:noFill/>
          <a:ln>
            <a:miter lim="800000"/>
            <a:headEnd/>
            <a:tailEnd/>
          </a:ln>
        </p:spPr>
        <p:txBody>
          <a:bodyPr/>
          <a:lstStyle/>
          <a:p>
            <a:fld id="{BA89B860-F33B-2A4A-AF77-AC58A223C507}" type="slidenum">
              <a:rPr lang="ja-JP" altLang="en-US"/>
              <a:pPr/>
              <a:t>36</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63079836"/>
      </p:ext>
    </p:extLst>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
        <p:nvSpPr>
          <p:cNvPr id="92164" name="スライド番号プレースホルダ 3"/>
          <p:cNvSpPr>
            <a:spLocks noGrp="1"/>
          </p:cNvSpPr>
          <p:nvPr>
            <p:ph type="sldNum" sz="quarter" idx="5"/>
          </p:nvPr>
        </p:nvSpPr>
        <p:spPr bwMode="auto">
          <a:noFill/>
          <a:ln>
            <a:miter lim="800000"/>
            <a:headEnd/>
            <a:tailEnd/>
          </a:ln>
        </p:spPr>
        <p:txBody>
          <a:bodyPr/>
          <a:lstStyle/>
          <a:p>
            <a:fld id="{25910E0D-E5BC-8F4E-AD3A-7997376EBC12}" type="slidenum">
              <a:rPr lang="ja-JP" altLang="en-US"/>
              <a:pPr/>
              <a:t>37</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9707607"/>
      </p:ext>
    </p:extLst>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
        <p:nvSpPr>
          <p:cNvPr id="94212" name="スライド番号プレースホルダ 3"/>
          <p:cNvSpPr>
            <a:spLocks noGrp="1"/>
          </p:cNvSpPr>
          <p:nvPr>
            <p:ph type="sldNum" sz="quarter" idx="5"/>
          </p:nvPr>
        </p:nvSpPr>
        <p:spPr bwMode="auto">
          <a:noFill/>
          <a:ln>
            <a:miter lim="800000"/>
            <a:headEnd/>
            <a:tailEnd/>
          </a:ln>
        </p:spPr>
        <p:txBody>
          <a:bodyPr/>
          <a:lstStyle/>
          <a:p>
            <a:fld id="{AB0101B4-FBFB-1546-A11B-22AC2AC4FEA4}" type="slidenum">
              <a:rPr lang="ja-JP" altLang="en-US"/>
              <a:pPr/>
              <a:t>38</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08236253"/>
      </p:ext>
    </p:extLst>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
        <p:nvSpPr>
          <p:cNvPr id="96260" name="スライド番号プレースホルダ 3"/>
          <p:cNvSpPr>
            <a:spLocks noGrp="1"/>
          </p:cNvSpPr>
          <p:nvPr>
            <p:ph type="sldNum" sz="quarter" idx="5"/>
          </p:nvPr>
        </p:nvSpPr>
        <p:spPr bwMode="auto">
          <a:noFill/>
          <a:ln>
            <a:miter lim="800000"/>
            <a:headEnd/>
            <a:tailEnd/>
          </a:ln>
        </p:spPr>
        <p:txBody>
          <a:bodyPr/>
          <a:lstStyle/>
          <a:p>
            <a:fld id="{20C89CA1-764B-4348-88D9-2553EA5CF5D0}" type="slidenum">
              <a:rPr lang="ja-JP" altLang="en-US"/>
              <a:pPr/>
              <a:t>39</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4042368"/>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
        <p:nvSpPr>
          <p:cNvPr id="24580" name="スライド番号プレースホルダ 3"/>
          <p:cNvSpPr>
            <a:spLocks noGrp="1"/>
          </p:cNvSpPr>
          <p:nvPr>
            <p:ph type="sldNum" sz="quarter" idx="5"/>
          </p:nvPr>
        </p:nvSpPr>
        <p:spPr bwMode="auto">
          <a:noFill/>
          <a:ln>
            <a:miter lim="800000"/>
            <a:headEnd/>
            <a:tailEnd/>
          </a:ln>
        </p:spPr>
        <p:txBody>
          <a:bodyPr/>
          <a:lstStyle/>
          <a:p>
            <a:fld id="{6753596A-9F57-8B41-B4F0-DE7039AD561B}" type="slidenum">
              <a:rPr lang="ja-JP" altLang="en-US"/>
              <a:pPr/>
              <a:t>4</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55692082"/>
      </p:ext>
    </p:extLst>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
        <p:nvSpPr>
          <p:cNvPr id="98308" name="スライド番号プレースホルダ 3"/>
          <p:cNvSpPr>
            <a:spLocks noGrp="1"/>
          </p:cNvSpPr>
          <p:nvPr>
            <p:ph type="sldNum" sz="quarter" idx="5"/>
          </p:nvPr>
        </p:nvSpPr>
        <p:spPr bwMode="auto">
          <a:noFill/>
          <a:ln>
            <a:miter lim="800000"/>
            <a:headEnd/>
            <a:tailEnd/>
          </a:ln>
        </p:spPr>
        <p:txBody>
          <a:bodyPr/>
          <a:lstStyle/>
          <a:p>
            <a:fld id="{96AE62AC-6E26-8D41-A911-D2EE12757F22}" type="slidenum">
              <a:rPr lang="ja-JP" altLang="en-US"/>
              <a:pPr/>
              <a:t>40</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96663863"/>
      </p:ext>
    </p:extLst>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endParaRPr lang="ja-JP" altLang="en-US"/>
          </a:p>
        </p:txBody>
      </p:sp>
      <p:sp>
        <p:nvSpPr>
          <p:cNvPr id="100356" name="スライド番号プレースホルダ 3"/>
          <p:cNvSpPr>
            <a:spLocks noGrp="1"/>
          </p:cNvSpPr>
          <p:nvPr>
            <p:ph type="sldNum" sz="quarter" idx="5"/>
          </p:nvPr>
        </p:nvSpPr>
        <p:spPr bwMode="auto">
          <a:noFill/>
          <a:ln>
            <a:miter lim="800000"/>
            <a:headEnd/>
            <a:tailEnd/>
          </a:ln>
        </p:spPr>
        <p:txBody>
          <a:bodyPr/>
          <a:lstStyle/>
          <a:p>
            <a:fld id="{9C187D4C-90C4-0046-9DF8-1697713213C5}" type="slidenum">
              <a:rPr lang="ja-JP" altLang="en-US"/>
              <a:pPr/>
              <a:t>41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23488732"/>
      </p:ext>
    </p:extLst>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
        <p:nvSpPr>
          <p:cNvPr id="102404" name="スライド番号プレースホルダ 3"/>
          <p:cNvSpPr>
            <a:spLocks noGrp="1"/>
          </p:cNvSpPr>
          <p:nvPr>
            <p:ph type="sldNum" sz="quarter" idx="5"/>
          </p:nvPr>
        </p:nvSpPr>
        <p:spPr bwMode="auto">
          <a:noFill/>
          <a:ln>
            <a:miter lim="800000"/>
            <a:headEnd/>
            <a:tailEnd/>
          </a:ln>
        </p:spPr>
        <p:txBody>
          <a:bodyPr/>
          <a:lstStyle/>
          <a:p>
            <a:fld id="{06197B24-C809-464E-A29C-2103FEACD0D7}" type="slidenum">
              <a:rPr lang="ja-JP" altLang="en-US"/>
              <a:pPr/>
              <a:t>42</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8936895"/>
      </p:ext>
    </p:extLst>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a:lstStyle/>
          <a:p>
            <a:endParaRPr lang="ja-JP" altLang="en-US"/>
          </a:p>
        </p:txBody>
      </p:sp>
      <p:sp>
        <p:nvSpPr>
          <p:cNvPr id="104452" name="スライド番号プレースホルダ 3"/>
          <p:cNvSpPr>
            <a:spLocks noGrp="1"/>
          </p:cNvSpPr>
          <p:nvPr>
            <p:ph type="sldNum" sz="quarter" idx="5"/>
          </p:nvPr>
        </p:nvSpPr>
        <p:spPr bwMode="auto">
          <a:noFill/>
          <a:ln>
            <a:miter lim="800000"/>
            <a:headEnd/>
            <a:tailEnd/>
          </a:ln>
        </p:spPr>
        <p:txBody>
          <a:bodyPr/>
          <a:lstStyle/>
          <a:p>
            <a:fld id="{C0F930FF-52EF-CD44-9338-02205C10FEFD}" type="slidenum">
              <a:rPr lang="ja-JP" altLang="en-US"/>
              <a:pPr/>
              <a:t>43</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773402105"/>
      </p:ext>
    </p:extLst>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499" name="ノート プレースホルダ 2"/>
          <p:cNvSpPr>
            <a:spLocks noGrp="1"/>
          </p:cNvSpPr>
          <p:nvPr>
            <p:ph type="body" idx="1"/>
          </p:nvPr>
        </p:nvSpPr>
        <p:spPr bwMode="auto">
          <a:noFill/>
        </p:spPr>
        <p:txBody>
          <a:bodyPr/>
          <a:lstStyle/>
          <a:p>
            <a:endParaRPr lang="ja-JP" altLang="en-US"/>
          </a:p>
        </p:txBody>
      </p:sp>
      <p:sp>
        <p:nvSpPr>
          <p:cNvPr id="106500" name="スライド番号プレースホルダ 3"/>
          <p:cNvSpPr>
            <a:spLocks noGrp="1"/>
          </p:cNvSpPr>
          <p:nvPr>
            <p:ph type="sldNum" sz="quarter" idx="5"/>
          </p:nvPr>
        </p:nvSpPr>
        <p:spPr bwMode="auto">
          <a:noFill/>
          <a:ln>
            <a:miter lim="800000"/>
            <a:headEnd/>
            <a:tailEnd/>
          </a:ln>
        </p:spPr>
        <p:txBody>
          <a:bodyPr/>
          <a:lstStyle/>
          <a:p>
            <a:fld id="{FF79F09F-ED88-1241-A4FD-9DFD1597E231}" type="slidenum">
              <a:rPr lang="ja-JP" altLang="en-US"/>
              <a:pPr/>
              <a:t>44</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02828589"/>
      </p:ext>
    </p:extLst>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8547" name="ノート プレースホルダ 2"/>
          <p:cNvSpPr>
            <a:spLocks noGrp="1"/>
          </p:cNvSpPr>
          <p:nvPr>
            <p:ph type="body" idx="1"/>
          </p:nvPr>
        </p:nvSpPr>
        <p:spPr bwMode="auto">
          <a:noFill/>
        </p:spPr>
        <p:txBody>
          <a:bodyPr/>
          <a:lstStyle/>
          <a:p>
            <a:endParaRPr lang="ja-JP" altLang="en-US"/>
          </a:p>
        </p:txBody>
      </p:sp>
      <p:sp>
        <p:nvSpPr>
          <p:cNvPr id="108548" name="スライド番号プレースホルダ 3"/>
          <p:cNvSpPr>
            <a:spLocks noGrp="1"/>
          </p:cNvSpPr>
          <p:nvPr>
            <p:ph type="sldNum" sz="quarter" idx="5"/>
          </p:nvPr>
        </p:nvSpPr>
        <p:spPr bwMode="auto">
          <a:noFill/>
          <a:ln>
            <a:miter lim="800000"/>
            <a:headEnd/>
            <a:tailEnd/>
          </a:ln>
        </p:spPr>
        <p:txBody>
          <a:bodyPr/>
          <a:lstStyle/>
          <a:p>
            <a:fld id="{295FD79E-2589-0D44-9DED-47283D8E1775}" type="slidenum">
              <a:rPr lang="ja-JP" altLang="en-US"/>
              <a:pPr/>
              <a:t>45</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7325823"/>
      </p:ext>
    </p:extLst>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0595" name="ノート プレースホルダ 2"/>
          <p:cNvSpPr>
            <a:spLocks noGrp="1"/>
          </p:cNvSpPr>
          <p:nvPr>
            <p:ph type="body" idx="1"/>
          </p:nvPr>
        </p:nvSpPr>
        <p:spPr bwMode="auto">
          <a:noFill/>
        </p:spPr>
        <p:txBody>
          <a:bodyPr/>
          <a:lstStyle/>
          <a:p>
            <a:endParaRPr lang="ja-JP" altLang="en-US"/>
          </a:p>
        </p:txBody>
      </p:sp>
      <p:sp>
        <p:nvSpPr>
          <p:cNvPr id="110596" name="スライド番号プレースホルダ 3"/>
          <p:cNvSpPr>
            <a:spLocks noGrp="1"/>
          </p:cNvSpPr>
          <p:nvPr>
            <p:ph type="sldNum" sz="quarter" idx="5"/>
          </p:nvPr>
        </p:nvSpPr>
        <p:spPr bwMode="auto">
          <a:noFill/>
          <a:ln>
            <a:miter lim="800000"/>
            <a:headEnd/>
            <a:tailEnd/>
          </a:ln>
        </p:spPr>
        <p:txBody>
          <a:bodyPr/>
          <a:lstStyle/>
          <a:p>
            <a:fld id="{3E344F80-FC09-174B-9971-A8BF396140F9}" type="slidenum">
              <a:rPr lang="ja-JP" altLang="en-US"/>
              <a:pPr/>
              <a:t>46</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80391282"/>
      </p:ext>
    </p:extLst>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2643" name="ノート プレースホルダ 2"/>
          <p:cNvSpPr>
            <a:spLocks noGrp="1"/>
          </p:cNvSpPr>
          <p:nvPr>
            <p:ph type="body" idx="1"/>
          </p:nvPr>
        </p:nvSpPr>
        <p:spPr bwMode="auto">
          <a:noFill/>
        </p:spPr>
        <p:txBody>
          <a:bodyPr/>
          <a:lstStyle/>
          <a:p>
            <a:endParaRPr lang="ja-JP" altLang="en-US"/>
          </a:p>
        </p:txBody>
      </p:sp>
      <p:sp>
        <p:nvSpPr>
          <p:cNvPr id="112644" name="スライド番号プレースホルダ 3"/>
          <p:cNvSpPr>
            <a:spLocks noGrp="1"/>
          </p:cNvSpPr>
          <p:nvPr>
            <p:ph type="sldNum" sz="quarter" idx="5"/>
          </p:nvPr>
        </p:nvSpPr>
        <p:spPr bwMode="auto">
          <a:noFill/>
          <a:ln>
            <a:miter lim="800000"/>
            <a:headEnd/>
            <a:tailEnd/>
          </a:ln>
        </p:spPr>
        <p:txBody>
          <a:bodyPr/>
          <a:lstStyle/>
          <a:p>
            <a:fld id="{194348AA-9EAD-364B-9E49-67BF9CAF6C29}" type="slidenum">
              <a:rPr lang="ja-JP" altLang="en-US"/>
              <a:pPr/>
              <a:t>47</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8237971"/>
      </p:ext>
    </p:extLst>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4691" name="ノート プレースホルダ 2"/>
          <p:cNvSpPr>
            <a:spLocks noGrp="1"/>
          </p:cNvSpPr>
          <p:nvPr>
            <p:ph type="body" idx="1"/>
          </p:nvPr>
        </p:nvSpPr>
        <p:spPr bwMode="auto">
          <a:noFill/>
        </p:spPr>
        <p:txBody>
          <a:bodyPr/>
          <a:lstStyle/>
          <a:p>
            <a:endParaRPr lang="ja-JP" altLang="en-US"/>
          </a:p>
        </p:txBody>
      </p:sp>
      <p:sp>
        <p:nvSpPr>
          <p:cNvPr id="114692" name="スライド番号プレースホルダ 3"/>
          <p:cNvSpPr>
            <a:spLocks noGrp="1"/>
          </p:cNvSpPr>
          <p:nvPr>
            <p:ph type="sldNum" sz="quarter" idx="5"/>
          </p:nvPr>
        </p:nvSpPr>
        <p:spPr bwMode="auto">
          <a:noFill/>
          <a:ln>
            <a:miter lim="800000"/>
            <a:headEnd/>
            <a:tailEnd/>
          </a:ln>
        </p:spPr>
        <p:txBody>
          <a:bodyPr/>
          <a:lstStyle/>
          <a:p>
            <a:fld id="{05354F55-2DFC-124B-82C7-762622DA322F}" type="slidenum">
              <a:rPr lang="ja-JP" altLang="en-US"/>
              <a:pPr/>
              <a:t>48</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60874438"/>
      </p:ext>
    </p:extLst>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77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7763" name="ノート プレースホルダ 2"/>
          <p:cNvSpPr>
            <a:spLocks noGrp="1"/>
          </p:cNvSpPr>
          <p:nvPr>
            <p:ph type="body" idx="1"/>
          </p:nvPr>
        </p:nvSpPr>
        <p:spPr bwMode="auto">
          <a:noFill/>
        </p:spPr>
        <p:txBody>
          <a:bodyPr/>
          <a:lstStyle/>
          <a:p>
            <a:endParaRPr lang="ja-JP" altLang="en-US"/>
          </a:p>
        </p:txBody>
      </p:sp>
      <p:sp>
        <p:nvSpPr>
          <p:cNvPr id="117764" name="スライド番号プレースホルダ 3"/>
          <p:cNvSpPr>
            <a:spLocks noGrp="1"/>
          </p:cNvSpPr>
          <p:nvPr>
            <p:ph type="sldNum" sz="quarter" idx="5"/>
          </p:nvPr>
        </p:nvSpPr>
        <p:spPr bwMode="auto">
          <a:noFill/>
          <a:ln>
            <a:miter lim="800000"/>
            <a:headEnd/>
            <a:tailEnd/>
          </a:ln>
        </p:spPr>
        <p:txBody>
          <a:bodyPr/>
          <a:lstStyle/>
          <a:p>
            <a:fld id="{1E890132-3DE9-E447-9010-2F4D109618B8}" type="slidenum">
              <a:rPr lang="ja-JP" altLang="en-US"/>
              <a:pPr/>
              <a:t>50</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3053444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41FBA3C4-93D5-5249-964C-AF94E5AF41BF}" type="slidenum">
              <a:rPr lang="ja-JP" altLang="en-US"/>
              <a:pPr/>
              <a:t>5</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54104226"/>
      </p:ext>
    </p:extLst>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98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9811" name="ノート プレースホルダ 2"/>
          <p:cNvSpPr>
            <a:spLocks noGrp="1"/>
          </p:cNvSpPr>
          <p:nvPr>
            <p:ph type="body" idx="1"/>
          </p:nvPr>
        </p:nvSpPr>
        <p:spPr bwMode="auto">
          <a:noFill/>
        </p:spPr>
        <p:txBody>
          <a:bodyPr/>
          <a:lstStyle/>
          <a:p>
            <a:endParaRPr lang="ja-JP" altLang="en-US"/>
          </a:p>
        </p:txBody>
      </p:sp>
      <p:sp>
        <p:nvSpPr>
          <p:cNvPr id="119812" name="スライド番号プレースホルダ 3"/>
          <p:cNvSpPr>
            <a:spLocks noGrp="1"/>
          </p:cNvSpPr>
          <p:nvPr>
            <p:ph type="sldNum" sz="quarter" idx="5"/>
          </p:nvPr>
        </p:nvSpPr>
        <p:spPr bwMode="auto">
          <a:noFill/>
          <a:ln>
            <a:miter lim="800000"/>
            <a:headEnd/>
            <a:tailEnd/>
          </a:ln>
        </p:spPr>
        <p:txBody>
          <a:bodyPr/>
          <a:lstStyle/>
          <a:p>
            <a:fld id="{B986860C-1FF7-B14E-89D6-66B04F017AF7}" type="slidenum">
              <a:rPr lang="ja-JP" altLang="en-US"/>
              <a:pPr/>
              <a:t>51</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25153493"/>
      </p:ext>
    </p:extLst>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2883" name="ノート プレースホルダ 2"/>
          <p:cNvSpPr>
            <a:spLocks noGrp="1"/>
          </p:cNvSpPr>
          <p:nvPr>
            <p:ph type="body" idx="1"/>
          </p:nvPr>
        </p:nvSpPr>
        <p:spPr bwMode="auto">
          <a:noFill/>
        </p:spPr>
        <p:txBody>
          <a:bodyPr/>
          <a:lstStyle/>
          <a:p>
            <a:endParaRPr lang="ja-JP" altLang="en-US"/>
          </a:p>
        </p:txBody>
      </p:sp>
      <p:sp>
        <p:nvSpPr>
          <p:cNvPr id="122884" name="スライド番号プレースホルダ 3"/>
          <p:cNvSpPr>
            <a:spLocks noGrp="1"/>
          </p:cNvSpPr>
          <p:nvPr>
            <p:ph type="sldNum" sz="quarter" idx="5"/>
          </p:nvPr>
        </p:nvSpPr>
        <p:spPr bwMode="auto">
          <a:noFill/>
          <a:ln>
            <a:miter lim="800000"/>
            <a:headEnd/>
            <a:tailEnd/>
          </a:ln>
        </p:spPr>
        <p:txBody>
          <a:bodyPr/>
          <a:lstStyle/>
          <a:p>
            <a:fld id="{D1B4BB9A-1E38-0242-8A80-A05DDF0C1EDE}" type="slidenum">
              <a:rPr lang="ja-JP" altLang="en-US"/>
              <a:pPr/>
              <a:t>53</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8109770"/>
      </p:ext>
    </p:extLst>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49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4931" name="ノート プレースホルダ 2"/>
          <p:cNvSpPr>
            <a:spLocks noGrp="1"/>
          </p:cNvSpPr>
          <p:nvPr>
            <p:ph type="body" idx="1"/>
          </p:nvPr>
        </p:nvSpPr>
        <p:spPr bwMode="auto">
          <a:noFill/>
        </p:spPr>
        <p:txBody>
          <a:bodyPr/>
          <a:lstStyle/>
          <a:p>
            <a:endParaRPr lang="ja-JP" altLang="en-US"/>
          </a:p>
        </p:txBody>
      </p:sp>
      <p:sp>
        <p:nvSpPr>
          <p:cNvPr id="124932" name="スライド番号プレースホルダ 3"/>
          <p:cNvSpPr>
            <a:spLocks noGrp="1"/>
          </p:cNvSpPr>
          <p:nvPr>
            <p:ph type="sldNum" sz="quarter" idx="5"/>
          </p:nvPr>
        </p:nvSpPr>
        <p:spPr bwMode="auto">
          <a:noFill/>
          <a:ln>
            <a:miter lim="800000"/>
            <a:headEnd/>
            <a:tailEnd/>
          </a:ln>
        </p:spPr>
        <p:txBody>
          <a:bodyPr/>
          <a:lstStyle/>
          <a:p>
            <a:fld id="{24B79656-D00E-D446-B1AD-13434B7DBC7B}" type="slidenum">
              <a:rPr lang="ja-JP" altLang="en-US"/>
              <a:pPr/>
              <a:t>54</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90736990"/>
      </p:ext>
    </p:extLst>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9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6979" name="ノート プレースホルダ 2"/>
          <p:cNvSpPr>
            <a:spLocks noGrp="1"/>
          </p:cNvSpPr>
          <p:nvPr>
            <p:ph type="body" idx="1"/>
          </p:nvPr>
        </p:nvSpPr>
        <p:spPr bwMode="auto">
          <a:noFill/>
        </p:spPr>
        <p:txBody>
          <a:bodyPr/>
          <a:lstStyle/>
          <a:p>
            <a:endParaRPr lang="ja-JP" altLang="en-US"/>
          </a:p>
        </p:txBody>
      </p:sp>
      <p:sp>
        <p:nvSpPr>
          <p:cNvPr id="126980" name="スライド番号プレースホルダ 3"/>
          <p:cNvSpPr>
            <a:spLocks noGrp="1"/>
          </p:cNvSpPr>
          <p:nvPr>
            <p:ph type="sldNum" sz="quarter" idx="5"/>
          </p:nvPr>
        </p:nvSpPr>
        <p:spPr bwMode="auto">
          <a:noFill/>
          <a:ln>
            <a:miter lim="800000"/>
            <a:headEnd/>
            <a:tailEnd/>
          </a:ln>
        </p:spPr>
        <p:txBody>
          <a:bodyPr/>
          <a:lstStyle/>
          <a:p>
            <a:fld id="{9B809F69-92E9-974D-844B-9B67BC4945D5}" type="slidenum">
              <a:rPr lang="ja-JP" altLang="en-US"/>
              <a:pPr/>
              <a:t>55</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99855638"/>
      </p:ext>
    </p:extLst>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2902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29028" name="スライド番号プレースホルダ 3"/>
          <p:cNvSpPr>
            <a:spLocks noGrp="1"/>
          </p:cNvSpPr>
          <p:nvPr>
            <p:ph type="sldNum" sz="quarter" idx="5"/>
          </p:nvPr>
        </p:nvSpPr>
        <p:spPr bwMode="auto">
          <a:noFill/>
          <a:ln>
            <a:miter lim="800000"/>
            <a:headEnd/>
            <a:tailEnd/>
          </a:ln>
        </p:spPr>
        <p:txBody>
          <a:bodyPr/>
          <a:lstStyle/>
          <a:p>
            <a:fld id="{99BAC6A5-A902-2E4E-A48B-4801A01E9145}" type="slidenum">
              <a:rPr lang="ja-JP" altLang="en-US"/>
              <a:pPr/>
              <a:t>56</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6504174"/>
      </p:ext>
    </p:extLst>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10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31075" name="ノート プレースホルダ 2"/>
          <p:cNvSpPr>
            <a:spLocks noGrp="1"/>
          </p:cNvSpPr>
          <p:nvPr>
            <p:ph type="body" idx="1"/>
          </p:nvPr>
        </p:nvSpPr>
        <p:spPr bwMode="auto">
          <a:noFill/>
        </p:spPr>
        <p:txBody>
          <a:bodyPr/>
          <a:lstStyle/>
          <a:p>
            <a:endParaRPr lang="ja-JP" altLang="en-US"/>
          </a:p>
        </p:txBody>
      </p:sp>
      <p:sp>
        <p:nvSpPr>
          <p:cNvPr id="131076" name="スライド番号プレースホルダ 3"/>
          <p:cNvSpPr>
            <a:spLocks noGrp="1"/>
          </p:cNvSpPr>
          <p:nvPr>
            <p:ph type="sldNum" sz="quarter" idx="5"/>
          </p:nvPr>
        </p:nvSpPr>
        <p:spPr bwMode="auto">
          <a:noFill/>
          <a:ln>
            <a:miter lim="800000"/>
            <a:headEnd/>
            <a:tailEnd/>
          </a:ln>
        </p:spPr>
        <p:txBody>
          <a:bodyPr/>
          <a:lstStyle/>
          <a:p>
            <a:fld id="{89A77893-F66A-8244-BD3A-832208B247AC}" type="slidenum">
              <a:rPr lang="en-US" altLang="ja-JP"/>
              <a:pPr/>
              <a:t>57</a:t>
            </a:fld>
            <a:endParaRPr lang="en-US" altLang="ja-JP"/>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18981805"/>
      </p:ext>
    </p:extLst>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bwMode="auto">
          <a:noFill/>
          <a:ln>
            <a:miter lim="800000"/>
            <a:headEnd/>
            <a:tailEnd/>
          </a:ln>
        </p:spPr>
        <p:txBody>
          <a:bodyPr/>
          <a:lstStyle/>
          <a:p>
            <a:fld id="{4A483222-CB4A-344B-9735-6B3C7B2A74F9}" type="slidenum">
              <a:rPr lang="en-US" altLang="ja-JP"/>
              <a:pPr/>
              <a:t>58</a:t>
            </a:fld>
            <a:endParaRPr lang="en-US" altLang="ja-JP"/>
          </a:p>
        </p:txBody>
      </p:sp>
      <p:sp>
        <p:nvSpPr>
          <p:cNvPr id="13312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33124" name="Rectangle 3"/>
          <p:cNvSpPr>
            <a:spLocks noGrp="1" noChangeArrowheads="1"/>
          </p:cNvSpPr>
          <p:nvPr>
            <p:ph type="body" idx="1"/>
          </p:nvPr>
        </p:nvSpPr>
        <p:spPr bwMode="auto">
          <a:noFill/>
        </p:spPr>
        <p:txBody>
          <a:bodyPr/>
          <a:lstStyle/>
          <a:p>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37552765"/>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
        <p:nvSpPr>
          <p:cNvPr id="28676" name="スライド番号プレースホルダ 3"/>
          <p:cNvSpPr>
            <a:spLocks noGrp="1"/>
          </p:cNvSpPr>
          <p:nvPr>
            <p:ph type="sldNum" sz="quarter" idx="5"/>
          </p:nvPr>
        </p:nvSpPr>
        <p:spPr bwMode="auto">
          <a:noFill/>
          <a:ln>
            <a:miter lim="800000"/>
            <a:headEnd/>
            <a:tailEnd/>
          </a:ln>
        </p:spPr>
        <p:txBody>
          <a:bodyPr/>
          <a:lstStyle/>
          <a:p>
            <a:fld id="{8A55E43E-360E-3F44-9D84-07E1DAC9743C}" type="slidenum">
              <a:rPr lang="ja-JP" altLang="en-US"/>
              <a:pPr/>
              <a:t>6</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4709606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
        <p:nvSpPr>
          <p:cNvPr id="30724" name="スライド番号プレースホルダ 3"/>
          <p:cNvSpPr>
            <a:spLocks noGrp="1"/>
          </p:cNvSpPr>
          <p:nvPr>
            <p:ph type="sldNum" sz="quarter" idx="5"/>
          </p:nvPr>
        </p:nvSpPr>
        <p:spPr bwMode="auto">
          <a:noFill/>
          <a:ln>
            <a:miter lim="800000"/>
            <a:headEnd/>
            <a:tailEnd/>
          </a:ln>
        </p:spPr>
        <p:txBody>
          <a:bodyPr/>
          <a:lstStyle/>
          <a:p>
            <a:fld id="{85F36FF4-B8D1-1F47-81EF-30AF4C71B3A5}" type="slidenum">
              <a:rPr lang="ja-JP" altLang="en-US"/>
              <a:pPr/>
              <a:t>7</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98503065"/>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
        <p:nvSpPr>
          <p:cNvPr id="32772" name="スライド番号プレースホルダ 3"/>
          <p:cNvSpPr>
            <a:spLocks noGrp="1"/>
          </p:cNvSpPr>
          <p:nvPr>
            <p:ph type="sldNum" sz="quarter" idx="5"/>
          </p:nvPr>
        </p:nvSpPr>
        <p:spPr bwMode="auto">
          <a:noFill/>
          <a:ln>
            <a:miter lim="800000"/>
            <a:headEnd/>
            <a:tailEnd/>
          </a:ln>
        </p:spPr>
        <p:txBody>
          <a:bodyPr/>
          <a:lstStyle/>
          <a:p>
            <a:fld id="{7991A047-428B-AC41-A3E8-477DD04C51E8}" type="slidenum">
              <a:rPr lang="ja-JP" altLang="en-US"/>
              <a:pPr/>
              <a:t>8</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98051225"/>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
        <p:nvSpPr>
          <p:cNvPr id="34820" name="スライド番号プレースホルダ 3"/>
          <p:cNvSpPr>
            <a:spLocks noGrp="1"/>
          </p:cNvSpPr>
          <p:nvPr>
            <p:ph type="sldNum" sz="quarter" idx="5"/>
          </p:nvPr>
        </p:nvSpPr>
        <p:spPr bwMode="auto">
          <a:noFill/>
          <a:ln>
            <a:miter lim="800000"/>
            <a:headEnd/>
            <a:tailEnd/>
          </a:ln>
        </p:spPr>
        <p:txBody>
          <a:bodyPr/>
          <a:lstStyle/>
          <a:p>
            <a:fld id="{95279EBC-E28E-F441-A140-557A9042D1D8}" type="slidenum">
              <a:rPr lang="ja-JP" altLang="en-US"/>
              <a:pPr/>
              <a:t>9</a:t>
            </a:fld>
            <a:endParaRPr lang="ja-JP" alt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254495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34BBF78F-8365-1042-ADB6-558884409B7F}" type="datetime1">
              <a:rPr lang="ja-JP" altLang="en-US" smtClean="0"/>
              <a:t>17.8.21</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2ECA27C9-38DA-B149-9801-0047D0AA0FD6}"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solidFill>
                  <a:srgbClr val="7030A0"/>
                </a:solidFill>
              </a:defRPr>
            </a:lvl1p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C414C223-BE3D-E54F-8CCF-DBD326EE6568}" type="datetime1">
              <a:rPr lang="ja-JP" altLang="en-US" smtClean="0"/>
              <a:t>17.8.21</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6ABE53D-0BAE-7E40-B7CD-68BCC416730D}"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4FCDD9D6-8F3D-C748-A7BE-8ADBDEFA40AD}" type="datetime1">
              <a:rPr lang="ja-JP" altLang="en-US" smtClean="0"/>
              <a:t>17.8.21</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1306835-E395-EE49-BF35-D16E1FC82304}" type="slidenum">
              <a:rPr lang="ja-JP" altLang="en-US"/>
              <a:pPr>
                <a:defRPr/>
              </a:pPr>
              <a: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AndTx">
  <p:cSld name="タイトル、2 つのコンテンツ、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1150938" y="214313"/>
            <a:ext cx="7793037" cy="1462087"/>
          </a:xfrm>
        </p:spPr>
        <p:txBody>
          <a:bodyPr/>
          <a:lstStyle>
            <a:lvl1pPr>
              <a:defRPr sz="3200" b="1">
                <a:solidFill>
                  <a:srgbClr val="7030A0"/>
                </a:solidFill>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sz="quarter" idx="1"/>
          </p:nvPr>
        </p:nvSpPr>
        <p:spPr>
          <a:xfrm>
            <a:off x="1182688" y="2017713"/>
            <a:ext cx="3810000" cy="1981200"/>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1182688" y="4151313"/>
            <a:ext cx="3810000" cy="1981200"/>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half" idx="3"/>
          </p:nvPr>
        </p:nvSpPr>
        <p:spPr>
          <a:xfrm>
            <a:off x="5145088" y="2017713"/>
            <a:ext cx="3810000" cy="4114800"/>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 5"/>
          <p:cNvSpPr>
            <a:spLocks noGrp="1"/>
          </p:cNvSpPr>
          <p:nvPr>
            <p:ph type="dt" sz="half" idx="10"/>
          </p:nvPr>
        </p:nvSpPr>
        <p:spPr>
          <a:xfrm>
            <a:off x="1162050" y="6243638"/>
            <a:ext cx="1905000" cy="457200"/>
          </a:xfrm>
        </p:spPr>
        <p:txBody>
          <a:bodyPr/>
          <a:lstStyle>
            <a:lvl1pPr>
              <a:defRPr/>
            </a:lvl1pPr>
          </a:lstStyle>
          <a:p>
            <a:pPr>
              <a:defRPr/>
            </a:pPr>
            <a:fld id="{51D8E299-E1C3-4441-BEE7-B512576E7C06}" type="datetime1">
              <a:rPr lang="ja-JP" altLang="en-US" smtClean="0"/>
              <a:t>17.8.21</a:t>
            </a:fld>
            <a:endParaRPr lang="en-US" altLang="ja-JP"/>
          </a:p>
        </p:txBody>
      </p:sp>
      <p:sp>
        <p:nvSpPr>
          <p:cNvPr id="7" name="フッター プレースホルダ 6"/>
          <p:cNvSpPr>
            <a:spLocks noGrp="1"/>
          </p:cNvSpPr>
          <p:nvPr>
            <p:ph type="ftr" sz="quarter" idx="11"/>
          </p:nvPr>
        </p:nvSpPr>
        <p:spPr>
          <a:xfrm>
            <a:off x="3657600" y="6243638"/>
            <a:ext cx="2895600" cy="457200"/>
          </a:xfrm>
        </p:spPr>
        <p:txBody>
          <a:bodyPr/>
          <a:lstStyle>
            <a:lvl1pPr>
              <a:defRPr/>
            </a:lvl1pPr>
          </a:lstStyle>
          <a:p>
            <a:pPr>
              <a:defRPr/>
            </a:pPr>
            <a:endParaRPr lang="en-US" altLang="ja-JP"/>
          </a:p>
        </p:txBody>
      </p:sp>
      <p:sp>
        <p:nvSpPr>
          <p:cNvPr id="8" name="スライド番号プレースホルダ 7"/>
          <p:cNvSpPr>
            <a:spLocks noGrp="1"/>
          </p:cNvSpPr>
          <p:nvPr>
            <p:ph type="sldNum" sz="quarter" idx="12"/>
          </p:nvPr>
        </p:nvSpPr>
        <p:spPr>
          <a:xfrm>
            <a:off x="7042150" y="6243638"/>
            <a:ext cx="1905000" cy="457200"/>
          </a:xfrm>
        </p:spPr>
        <p:txBody>
          <a:bodyPr/>
          <a:lstStyle>
            <a:lvl1pPr>
              <a:defRPr/>
            </a:lvl1pPr>
          </a:lstStyle>
          <a:p>
            <a:pPr>
              <a:defRPr/>
            </a:pPr>
            <a:fld id="{3A597303-BB30-7C4B-88A2-B40528C3B8EE}" type="slidenum">
              <a:rPr lang="en-US" altLang="ja-JP"/>
              <a:pPr>
                <a:defRPr/>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457200" y="274638"/>
            <a:ext cx="8229600" cy="5851525"/>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dt" sz="half" idx="10"/>
          </p:nvPr>
        </p:nvSpPr>
        <p:spPr/>
        <p:txBody>
          <a:bodyPr/>
          <a:lstStyle>
            <a:lvl1pPr>
              <a:defRPr/>
            </a:lvl1pPr>
          </a:lstStyle>
          <a:p>
            <a:pPr>
              <a:defRPr/>
            </a:pPr>
            <a:fld id="{11B216E3-D08C-074D-ACFA-102B43AFDEC8}" type="datetime1">
              <a:rPr lang="ja-JP" altLang="en-US" smtClean="0"/>
              <a:t>17.8.21</a:t>
            </a:fld>
            <a:endParaRPr lang="en-US" altLang="ja-JP"/>
          </a:p>
        </p:txBody>
      </p:sp>
      <p:sp>
        <p:nvSpPr>
          <p:cNvPr id="4" name="Rectangle 5"/>
          <p:cNvSpPr>
            <a:spLocks noGrp="1" noChangeArrowheads="1"/>
          </p:cNvSpPr>
          <p:nvPr>
            <p:ph type="ftr" sz="quarter" idx="11"/>
          </p:nvPr>
        </p:nvSpPr>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p:txBody>
          <a:bodyPr/>
          <a:lstStyle>
            <a:lvl1pPr>
              <a:defRPr/>
            </a:lvl1pPr>
          </a:lstStyle>
          <a:p>
            <a:pPr>
              <a:defRPr/>
            </a:pPr>
            <a:fld id="{54C6EA60-2064-AE41-9833-1058FCCDE193}" type="slidenum">
              <a:rPr lang="ja-JP" altLang="en-US"/>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solidFill>
                  <a:srgbClr val="7030A0"/>
                </a:solidFill>
                <a:latin typeface="+mj-ea"/>
                <a:ea typeface="+mj-ea"/>
              </a:defRPr>
            </a:lvl1pPr>
          </a:lstStyle>
          <a:p>
            <a:r>
              <a:rPr lang="ja-JP" altLang="en-US" dirty="0" smtClean="0"/>
              <a:t>マスター タイトルの書式設定</a:t>
            </a:r>
            <a:endParaRPr lang="en-US" dirty="0"/>
          </a:p>
        </p:txBody>
      </p:sp>
      <p:sp>
        <p:nvSpPr>
          <p:cNvPr id="3" name="コンテンツ プレースホルダ 2"/>
          <p:cNvSpPr>
            <a:spLocks noGrp="1"/>
          </p:cNvSpPr>
          <p:nvPr>
            <p:ph idx="1"/>
          </p:nvPr>
        </p:nvSpPr>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日付プレースホルダ 28"/>
          <p:cNvSpPr>
            <a:spLocks noGrp="1"/>
          </p:cNvSpPr>
          <p:nvPr>
            <p:ph type="dt" sz="half" idx="10"/>
          </p:nvPr>
        </p:nvSpPr>
        <p:spPr/>
        <p:txBody>
          <a:bodyPr/>
          <a:lstStyle>
            <a:lvl1pPr>
              <a:defRPr sz="2800">
                <a:solidFill>
                  <a:schemeClr val="bg1"/>
                </a:solidFill>
                <a:latin typeface="HG丸ｺﾞｼｯｸM-PRO" charset="-128"/>
              </a:defRPr>
            </a:lvl1pPr>
          </a:lstStyle>
          <a:p>
            <a:pPr>
              <a:defRPr/>
            </a:pPr>
            <a:fld id="{14F652AE-FFD5-CE4B-B963-8FC9B9C1CEC6}" type="datetime1">
              <a:rPr lang="ja-JP" altLang="en-US" smtClean="0"/>
              <a:t>17.8.21</a:t>
            </a:fld>
            <a:endParaRPr lang="ja-JP" altLang="en-US"/>
          </a:p>
        </p:txBody>
      </p:sp>
      <p:sp>
        <p:nvSpPr>
          <p:cNvPr id="5" name="フッター プレースホルダ 1033"/>
          <p:cNvSpPr>
            <a:spLocks noGrp="1"/>
          </p:cNvSpPr>
          <p:nvPr>
            <p:ph type="ftr" sz="quarter" idx="11"/>
          </p:nvPr>
        </p:nvSpPr>
        <p:spPr/>
        <p:txBody>
          <a:bodyPr/>
          <a:lstStyle>
            <a:lvl1pPr>
              <a:defRPr sz="2800">
                <a:solidFill>
                  <a:schemeClr val="bg1"/>
                </a:solidFill>
                <a:latin typeface="+mn-ea"/>
                <a:ea typeface="+mn-ea"/>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sz="2800">
                <a:solidFill>
                  <a:schemeClr val="bg1"/>
                </a:solidFill>
                <a:latin typeface="HG丸ｺﾞｼｯｸM-PRO" charset="-128"/>
              </a:defRPr>
            </a:lvl1pPr>
          </a:lstStyle>
          <a:p>
            <a:pPr>
              <a:defRPr/>
            </a:pPr>
            <a:fld id="{2D41ADD7-A669-324C-A2C5-A2E396F2E5DD}"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64520BA7-9168-B146-9919-98DA97EA657F}" type="datetime1">
              <a:rPr lang="ja-JP" altLang="en-US" smtClean="0"/>
              <a:t>17.8.21</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4EEE95E6-BCFD-E448-A696-288981FC852C}"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lvl1pPr>
              <a:defRPr sz="3200" b="1">
                <a:solidFill>
                  <a:srgbClr val="7030A0"/>
                </a:solidFill>
              </a:defRPr>
            </a:lvl1pPr>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B613FD6F-F7EA-824C-95BA-91266302507E}" type="datetime1">
              <a:rPr lang="ja-JP" altLang="en-US" smtClean="0"/>
              <a:t>17.8.21</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DBB29E34-8748-964F-8142-C0C9C7D8B981}"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solidFill>
                  <a:srgbClr val="7030A0"/>
                </a:solidFill>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57C82915-155D-BC4E-BC57-C49A7113C169}" type="datetime1">
              <a:rPr lang="ja-JP" altLang="en-US" smtClean="0"/>
              <a:t>17.8.21</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32256633-39B2-EC4F-8D60-4E1804D599C0}"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lvl1pPr>
              <a:defRPr sz="2800" b="1">
                <a:solidFill>
                  <a:srgbClr val="7030A0"/>
                </a:solidFill>
              </a:defRPr>
            </a:lvl1p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7E099DE0-991F-E542-B3D8-052FB8799D08}" type="datetime1">
              <a:rPr lang="ja-JP" altLang="en-US" smtClean="0"/>
              <a:t>17.8.21</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4662C316-A231-7644-A722-6EBD5CB32E3E}"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09D7F908-6AC4-F942-99C5-24F584A2C388}" type="datetime1">
              <a:rPr lang="ja-JP" altLang="en-US" smtClean="0"/>
              <a:t>17.8.21</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0601A4B5-310F-444A-9C9D-698376BE05FC}"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sz="2800" b="1">
                <a:solidFill>
                  <a:srgbClr val="7030A0"/>
                </a:solidFill>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sz="2800" b="1">
                <a:solidFill>
                  <a:srgbClr val="7030A0"/>
                </a:solidFill>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2800">
                <a:solidFill>
                  <a:schemeClr val="bg1"/>
                </a:solidFill>
                <a:latin typeface="+mn-ea"/>
                <a:ea typeface="+mn-ea"/>
              </a:defRPr>
            </a:lvl1pPr>
            <a:lvl2pPr>
              <a:defRPr sz="2800">
                <a:solidFill>
                  <a:schemeClr val="bg1"/>
                </a:solidFill>
                <a:latin typeface="+mn-ea"/>
                <a:ea typeface="+mn-ea"/>
              </a:defRPr>
            </a:lvl2pPr>
            <a:lvl3pPr>
              <a:defRPr sz="2800">
                <a:solidFill>
                  <a:schemeClr val="bg1"/>
                </a:solidFill>
                <a:latin typeface="+mn-ea"/>
                <a:ea typeface="+mn-ea"/>
              </a:defRPr>
            </a:lvl3pPr>
            <a:lvl4pPr>
              <a:defRPr sz="2800">
                <a:solidFill>
                  <a:schemeClr val="bg1"/>
                </a:solidFill>
                <a:latin typeface="+mn-ea"/>
                <a:ea typeface="+mn-ea"/>
              </a:defRPr>
            </a:lvl4pPr>
            <a:lvl5pPr>
              <a:defRPr sz="2800">
                <a:solidFill>
                  <a:schemeClr val="bg1"/>
                </a:solidFill>
                <a:latin typeface="+mn-ea"/>
                <a:ea typeface="+mn-ea"/>
              </a:defRPr>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915469E2-CC3E-7149-ADA3-5C2CFE1CD938}" type="datetime1">
              <a:rPr lang="ja-JP" altLang="en-US" smtClean="0"/>
              <a:t>17.8.21</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6D278BB9-7CF3-F648-B3D9-6DDD26534E13}"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4" y="615210"/>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800" b="1">
                <a:solidFill>
                  <a:srgbClr val="7030A0"/>
                </a:solidFill>
              </a:defRPr>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2800">
                <a:solidFill>
                  <a:schemeClr val="bg1"/>
                </a:solidFill>
                <a:latin typeface="+mn-ea"/>
                <a:ea typeface="+mn-ea"/>
              </a:defRPr>
            </a:lvl1pPr>
            <a:lvl2pPr marL="457200" indent="0" algn="ctr">
              <a:buNone/>
              <a:defRPr sz="2800">
                <a:solidFill>
                  <a:schemeClr val="bg1"/>
                </a:solidFill>
                <a:latin typeface="+mn-ea"/>
                <a:ea typeface="+mn-ea"/>
              </a:defRPr>
            </a:lvl2pPr>
            <a:lvl3pPr marL="914400" indent="0" algn="ctr">
              <a:buNone/>
              <a:defRPr sz="2800">
                <a:solidFill>
                  <a:schemeClr val="bg1"/>
                </a:solidFill>
                <a:latin typeface="+mn-ea"/>
                <a:ea typeface="+mn-ea"/>
              </a:defRPr>
            </a:lvl3pPr>
            <a:lvl4pPr marL="1371600" indent="0" algn="ctr">
              <a:buNone/>
              <a:defRPr sz="2800">
                <a:solidFill>
                  <a:schemeClr val="bg1"/>
                </a:solidFill>
                <a:latin typeface="+mn-ea"/>
                <a:ea typeface="+mn-ea"/>
              </a:defRPr>
            </a:lvl4pPr>
            <a:lvl5pPr marL="1828800" indent="0" algn="ctr">
              <a:buNone/>
              <a:defRPr sz="2800">
                <a:solidFill>
                  <a:schemeClr val="bg1"/>
                </a:solidFill>
                <a:latin typeface="+mn-ea"/>
                <a:ea typeface="+mn-ea"/>
              </a:defRPr>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965D2059-7153-D24E-BE6F-3236EC2C446F}" type="datetime1">
              <a:rPr lang="ja-JP" altLang="en-US" smtClean="0"/>
              <a:t>17.8.21</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7E90ABDF-DB09-A841-ABBB-14D7723C222D}"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36996E60-8B43-6842-A619-25D068696AA5}" type="datetime1">
              <a:rPr lang="ja-JP" altLang="en-US" smtClean="0"/>
              <a:t>17.8.21</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B16D7EEE-6185-6C41-96F0-E55F474D2430}"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929" r:id="rId1"/>
    <p:sldLayoutId id="2147484930" r:id="rId2"/>
    <p:sldLayoutId id="2147484931" r:id="rId3"/>
    <p:sldLayoutId id="2147484932" r:id="rId4"/>
    <p:sldLayoutId id="2147484924" r:id="rId5"/>
    <p:sldLayoutId id="2147484925" r:id="rId6"/>
    <p:sldLayoutId id="2147484926" r:id="rId7"/>
    <p:sldLayoutId id="2147484933" r:id="rId8"/>
    <p:sldLayoutId id="2147484934" r:id="rId9"/>
    <p:sldLayoutId id="2147484927" r:id="rId10"/>
    <p:sldLayoutId id="2147484928" r:id="rId11"/>
    <p:sldLayoutId id="2147484935" r:id="rId12"/>
    <p:sldLayoutId id="2147484936" r:id="rId13"/>
  </p:sldLayoutIdLst>
  <p:timing>
    <p:tnLst>
      <p:par>
        <p:cTn id="1" dur="indefinite" restart="never" nodeType="tmRoot"/>
      </p:par>
    </p:tnLst>
  </p:timing>
  <p:hf hdr="0" ftr="0" dt="0"/>
  <p:txStyles>
    <p:titleStyle>
      <a:lvl1pPr algn="ctr" defTabSz="-13873163" rtl="0" fontAlgn="base">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fontAlgn="base">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fontAlgn="base">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fontAlgn="base">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fontAlgn="base">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fontAlgn="base">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image" Target="../media/image9.jpeg"/><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 Id="rId3" Type="http://schemas.openxmlformats.org/officeDocument/2006/relationships/image" Target="../media/image10.png"/></Relationships>
</file>

<file path=ppt/slides/_rels/slide56.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6" Type="http://schemas.openxmlformats.org/officeDocument/2006/relationships/image" Target="../media/image14.jpeg"/><Relationship Id="rId1" Type="http://schemas.openxmlformats.org/officeDocument/2006/relationships/slideLayout" Target="../slideLayouts/slideLayout13.xml"/><Relationship Id="rId2" Type="http://schemas.openxmlformats.org/officeDocument/2006/relationships/notesSlide" Target="../notesSlides/notesSlide54.xml"/></Relationships>
</file>

<file path=ppt/slides/_rels/slide5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5.xml"/><Relationship Id="rId2" Type="http://schemas.openxmlformats.org/officeDocument/2006/relationships/notesSlide" Target="../notesSlides/notesSlide55.xml"/></Relationships>
</file>

<file path=ppt/slides/_rels/slide58.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png"/><Relationship Id="rId1" Type="http://schemas.openxmlformats.org/officeDocument/2006/relationships/slideLayout" Target="../slideLayouts/slideLayout12.xml"/><Relationship Id="rId2" Type="http://schemas.openxmlformats.org/officeDocument/2006/relationships/notesSlide" Target="../notesSlides/notesSlide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ctrTitle"/>
          </p:nvPr>
        </p:nvSpPr>
        <p:spPr>
          <a:xfrm>
            <a:off x="857250" y="2143125"/>
            <a:ext cx="7458075" cy="1357313"/>
          </a:xfrm>
        </p:spPr>
        <p:txBody>
          <a:bodyPr/>
          <a:lstStyle/>
          <a:p>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7411" name="サブタイトル 2"/>
          <p:cNvSpPr>
            <a:spLocks noGrp="1"/>
          </p:cNvSpPr>
          <p:nvPr>
            <p:ph type="subTitle" idx="1"/>
          </p:nvPr>
        </p:nvSpPr>
        <p:spPr>
          <a:xfrm>
            <a:off x="428625" y="3643313"/>
            <a:ext cx="8143875" cy="1071562"/>
          </a:xfrm>
        </p:spPr>
        <p:txBody>
          <a:bodyPr/>
          <a:lstStyle/>
          <a:p>
            <a:r>
              <a:rPr lang="en-US" altLang="ja-JP">
                <a:solidFill>
                  <a:srgbClr val="898970"/>
                </a:solidFill>
              </a:rPr>
              <a:t>20</a:t>
            </a:r>
            <a:r>
              <a:rPr lang="ja-JP" altLang="en-US">
                <a:solidFill>
                  <a:srgbClr val="898970"/>
                </a:solidFill>
              </a:rPr>
              <a:t>時間基礎コース</a:t>
            </a:r>
            <a:endParaRPr lang="en-US" altLang="ja-JP">
              <a:solidFill>
                <a:srgbClr val="898970"/>
              </a:solidFill>
            </a:endParaRPr>
          </a:p>
          <a:p>
            <a:r>
              <a:rPr lang="ja-JP" altLang="en-US">
                <a:solidFill>
                  <a:srgbClr val="898970"/>
                </a:solidFill>
              </a:rPr>
              <a:t>セッション</a:t>
            </a:r>
            <a:r>
              <a:rPr lang="ja-JP" altLang="en-US">
                <a:solidFill>
                  <a:srgbClr val="C00000"/>
                </a:solidFill>
              </a:rPr>
              <a:t>１２</a:t>
            </a:r>
            <a:r>
              <a:rPr lang="ja-JP" altLang="en-US">
                <a:solidFill>
                  <a:srgbClr val="898970"/>
                </a:solidFill>
              </a:rPr>
              <a:t>：乳房と乳頭の形状・病変</a:t>
            </a:r>
            <a:endParaRPr lang="en-US" altLang="ja-JP">
              <a:solidFill>
                <a:srgbClr val="898970"/>
              </a:solidFill>
            </a:endParaRPr>
          </a:p>
          <a:p>
            <a:endParaRPr lang="ja-JP" altLang="en-US">
              <a:solidFill>
                <a:srgbClr val="898970"/>
              </a:solidFill>
            </a:endParaRPr>
          </a:p>
        </p:txBody>
      </p:sp>
      <p:sp>
        <p:nvSpPr>
          <p:cNvPr id="4" name="テキスト ボックス 3"/>
          <p:cNvSpPr txBox="1"/>
          <p:nvPr/>
        </p:nvSpPr>
        <p:spPr>
          <a:xfrm>
            <a:off x="3657600" y="5562600"/>
            <a:ext cx="2240743" cy="523220"/>
          </a:xfrm>
          <a:prstGeom prst="rect">
            <a:avLst/>
          </a:prstGeom>
          <a:noFill/>
        </p:spPr>
        <p:txBody>
          <a:bodyPr wrap="none" rtlCol="0">
            <a:spAutoFit/>
          </a:bodyPr>
          <a:lstStyle/>
          <a:p>
            <a:r>
              <a:rPr lang="en-US" altLang="ja-JP" sz="2800" dirty="0" smtClean="0"/>
              <a:t>revised 2016</a:t>
            </a:r>
            <a:endParaRPr lang="ja-JP" altLang="en-US" sz="28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611188" y="404813"/>
            <a:ext cx="7993062" cy="714375"/>
          </a:xfrm>
        </p:spPr>
        <p:txBody>
          <a:bodyPr/>
          <a:lstStyle/>
          <a:p>
            <a:pPr>
              <a:defRPr/>
            </a:pPr>
            <a:r>
              <a:rPr lang="ja-JP" altLang="en-US" sz="3200">
                <a:ln>
                  <a:noFill/>
                </a:ln>
              </a:rPr>
              <a:t>乳頭が長いもしくは大きい場合</a:t>
            </a:r>
          </a:p>
        </p:txBody>
      </p:sp>
      <p:sp>
        <p:nvSpPr>
          <p:cNvPr id="20483" name="コンテンツ プレースホルダ 5"/>
          <p:cNvSpPr>
            <a:spLocks noGrp="1"/>
          </p:cNvSpPr>
          <p:nvPr>
            <p:ph idx="1"/>
          </p:nvPr>
        </p:nvSpPr>
        <p:spPr>
          <a:xfrm>
            <a:off x="428625" y="1295400"/>
            <a:ext cx="8358188" cy="4897438"/>
          </a:xfrm>
        </p:spPr>
        <p:txBody>
          <a:bodyPr/>
          <a:lstStyle/>
          <a:p>
            <a:pPr>
              <a:spcAft>
                <a:spcPts val="600"/>
              </a:spcAft>
            </a:pPr>
            <a:r>
              <a:rPr lang="ja-JP" altLang="en-US"/>
              <a:t>長いもしくは大きい乳頭</a:t>
            </a:r>
            <a:endParaRPr lang="en-US" altLang="ja-JP"/>
          </a:p>
          <a:p>
            <a:pPr lvl="1">
              <a:spcAft>
                <a:spcPts val="600"/>
              </a:spcAft>
              <a:buClr>
                <a:schemeClr val="bg2"/>
              </a:buClr>
              <a:buFont typeface="Wingdings" charset="2"/>
              <a:buChar char="ü"/>
            </a:pPr>
            <a:r>
              <a:rPr lang="ja-JP" altLang="en-US"/>
              <a:t>赤ちゃんが深く口に含めず困難を来たす可能性がある</a:t>
            </a:r>
            <a:endParaRPr lang="en-US" altLang="ja-JP"/>
          </a:p>
          <a:p>
            <a:pPr lvl="1">
              <a:spcAft>
                <a:spcPts val="600"/>
              </a:spcAft>
              <a:buClr>
                <a:schemeClr val="bg2"/>
              </a:buClr>
              <a:buFont typeface="Wingdings" charset="2"/>
              <a:buChar char="ü"/>
            </a:pPr>
            <a:r>
              <a:rPr lang="ja-JP" altLang="en-US"/>
              <a:t>乳頭だけではなく乳房を充分たくさん含めるよう</a:t>
            </a:r>
            <a:r>
              <a:rPr lang="en-US" altLang="ja-JP"/>
              <a:t>,</a:t>
            </a:r>
            <a:r>
              <a:rPr lang="ja-JP" altLang="en-US"/>
              <a:t>母親が赤ちゃんを吸着させるのを援助</a:t>
            </a:r>
            <a:endParaRPr lang="en-US" altLang="ja-JP"/>
          </a:p>
          <a:p>
            <a:pPr>
              <a:spcAft>
                <a:spcPts val="600"/>
              </a:spcAft>
            </a:pPr>
            <a:r>
              <a:rPr lang="ja-JP" altLang="en-US"/>
              <a:t>乳頭が大きく</a:t>
            </a:r>
            <a:r>
              <a:rPr lang="en-US" altLang="ja-JP"/>
              <a:t>,</a:t>
            </a:r>
            <a:r>
              <a:rPr lang="ja-JP" altLang="en-US"/>
              <a:t>赤ちゃんが繰り返し吐きそうになる場合</a:t>
            </a:r>
            <a:endParaRPr lang="en-US" altLang="ja-JP"/>
          </a:p>
          <a:p>
            <a:pPr lvl="1">
              <a:spcAft>
                <a:spcPts val="600"/>
              </a:spcAft>
              <a:buClr>
                <a:schemeClr val="bg2"/>
              </a:buClr>
              <a:buFont typeface="Wingdings" charset="2"/>
              <a:buChar char="ü"/>
            </a:pPr>
            <a:r>
              <a:rPr lang="ja-JP" altLang="en-US"/>
              <a:t>数日間</a:t>
            </a:r>
            <a:r>
              <a:rPr lang="en-US" altLang="ja-JP"/>
              <a:t>,</a:t>
            </a:r>
            <a:r>
              <a:rPr lang="ja-JP" altLang="en-US"/>
              <a:t>搾乳して母親がカップ授乳</a:t>
            </a:r>
            <a:endParaRPr lang="en-US" altLang="ja-JP"/>
          </a:p>
          <a:p>
            <a:pPr lvl="1">
              <a:spcAft>
                <a:spcPts val="600"/>
              </a:spcAft>
              <a:buClr>
                <a:schemeClr val="bg2"/>
              </a:buClr>
              <a:buFont typeface="Wingdings" charset="2"/>
              <a:buChar char="ü"/>
            </a:pPr>
            <a:r>
              <a:rPr lang="ja-JP" altLang="en-US"/>
              <a:t>赤ちゃんの成長は早く</a:t>
            </a:r>
            <a:r>
              <a:rPr lang="en-US" altLang="ja-JP"/>
              <a:t>,</a:t>
            </a:r>
            <a:r>
              <a:rPr lang="ja-JP" altLang="en-US"/>
              <a:t>口もすぐに大きくなる</a:t>
            </a: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7AE0EA00-9A00-D449-B1EC-62F380367444}" type="slidenum">
              <a:rPr lang="ja-JP" altLang="en-US" sz="1600" smtClean="0"/>
              <a:pPr/>
              <a:t>10</a:t>
            </a:fld>
            <a:endParaRPr lang="ja-JP" altLang="en-US" sz="16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3"/>
          <p:cNvSpPr>
            <a:spLocks noGrp="1"/>
          </p:cNvSpPr>
          <p:nvPr>
            <p:ph type="ctrTitle"/>
          </p:nvPr>
        </p:nvSpPr>
        <p:spPr>
          <a:xfrm>
            <a:off x="857250" y="2143125"/>
            <a:ext cx="7458075" cy="1357313"/>
          </a:xfrm>
        </p:spPr>
        <p:txBody>
          <a:bodyPr/>
          <a:lstStyle/>
          <a:p>
            <a:r>
              <a:rPr lang="ja-JP" altLang="en-US" sz="3600" b="1">
                <a:ln>
                  <a:noFill/>
                </a:ln>
              </a:rPr>
              <a:t>２．乳房緊満</a:t>
            </a:r>
            <a:r>
              <a:rPr lang="en-US" altLang="ja-JP" sz="3600" b="1">
                <a:ln>
                  <a:noFill/>
                </a:ln>
              </a:rPr>
              <a:t>,</a:t>
            </a:r>
            <a:r>
              <a:rPr lang="ja-JP" altLang="en-US" sz="3600" b="1">
                <a:ln>
                  <a:noFill/>
                </a:ln>
              </a:rPr>
              <a:t>乳管閉塞</a:t>
            </a:r>
            <a:r>
              <a:rPr lang="en-US" altLang="ja-JP" sz="3600" b="1">
                <a:ln>
                  <a:noFill/>
                </a:ln>
              </a:rPr>
              <a:t>,</a:t>
            </a:r>
            <a:r>
              <a:rPr lang="ja-JP" altLang="en-US" sz="3600" b="1">
                <a:ln>
                  <a:noFill/>
                </a:ln>
              </a:rPr>
              <a:t>乳腺炎</a:t>
            </a:r>
          </a:p>
        </p:txBody>
      </p:sp>
      <p:sp>
        <p:nvSpPr>
          <p:cNvPr id="37891"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コンテンツ プレースホルダ 2"/>
          <p:cNvSpPr>
            <a:spLocks noGrp="1"/>
          </p:cNvSpPr>
          <p:nvPr>
            <p:ph idx="1"/>
          </p:nvPr>
        </p:nvSpPr>
        <p:spPr>
          <a:xfrm>
            <a:off x="592138" y="1071563"/>
            <a:ext cx="8032750" cy="2592387"/>
          </a:xfrm>
        </p:spPr>
        <p:txBody>
          <a:bodyPr/>
          <a:lstStyle/>
          <a:p>
            <a:pPr>
              <a:defRPr/>
            </a:pPr>
            <a:r>
              <a:rPr lang="ja-JP" altLang="en-US"/>
              <a:t>裕美さんは「母乳をあげているお母さんにはおっぱいが痛くなる人がいる」と聞いたことがあります</a:t>
            </a:r>
            <a:endParaRPr lang="en-US" altLang="ja-JP"/>
          </a:p>
          <a:p>
            <a:pPr>
              <a:defRPr/>
            </a:pPr>
            <a:r>
              <a:rPr lang="en-US" altLang="ja-JP"/>
              <a:t> </a:t>
            </a:r>
            <a:r>
              <a:rPr lang="ja-JP" altLang="en-US"/>
              <a:t>自分の乳房もだんだん張ってきているように感じて</a:t>
            </a:r>
            <a:r>
              <a:rPr lang="en-US" altLang="ja-JP"/>
              <a:t>,</a:t>
            </a:r>
            <a:r>
              <a:rPr lang="ja-JP" altLang="en-US"/>
              <a:t>裕美さんも自分もそうなるのではないかと心配しています</a:t>
            </a:r>
            <a:endParaRPr lang="en-US" altLang="ja-JP"/>
          </a:p>
          <a:p>
            <a:pPr>
              <a:buFont typeface="Wingdings" charset="2"/>
              <a:buNone/>
              <a:defRPr/>
            </a:pPr>
            <a:endParaRPr lang="en-US" altLang="ja-JP" sz="2400"/>
          </a:p>
          <a:p>
            <a:pPr>
              <a:buFont typeface="Wingdings" charset="2"/>
              <a:buNone/>
              <a:defRPr/>
            </a:pPr>
            <a:r>
              <a:rPr lang="ja-JP" altLang="en-US">
                <a:solidFill>
                  <a:srgbClr val="C00000"/>
                </a:solidFill>
              </a:rPr>
              <a:t>　</a:t>
            </a:r>
          </a:p>
        </p:txBody>
      </p:sp>
      <p:sp>
        <p:nvSpPr>
          <p:cNvPr id="4" name="タイトル 1"/>
          <p:cNvSpPr>
            <a:spLocks noGrp="1"/>
          </p:cNvSpPr>
          <p:nvPr>
            <p:ph type="title"/>
          </p:nvPr>
        </p:nvSpPr>
        <p:spPr>
          <a:xfrm>
            <a:off x="928688" y="357188"/>
            <a:ext cx="7358062" cy="714375"/>
          </a:xfrm>
        </p:spPr>
        <p:txBody>
          <a:bodyPr>
            <a:normAutofit/>
          </a:bodyPr>
          <a:lstStyle/>
          <a:p>
            <a:pPr>
              <a:defRPr/>
            </a:pPr>
            <a:r>
              <a:rPr lang="ja-JP" altLang="en-US" sz="3200">
                <a:ln>
                  <a:noFill/>
                </a:ln>
              </a:rPr>
              <a:t>郁子さんのストーリー</a:t>
            </a:r>
          </a:p>
        </p:txBody>
      </p:sp>
      <p:sp>
        <p:nvSpPr>
          <p:cNvPr id="5" name="コンテンツ プレースホルダ 2"/>
          <p:cNvSpPr txBox="1">
            <a:spLocks/>
          </p:cNvSpPr>
          <p:nvPr/>
        </p:nvSpPr>
        <p:spPr bwMode="auto">
          <a:xfrm>
            <a:off x="468313" y="4005263"/>
            <a:ext cx="8032750" cy="2071687"/>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None/>
            </a:pPr>
            <a:r>
              <a:rPr lang="ja-JP" altLang="en-US" sz="2800">
                <a:solidFill>
                  <a:srgbClr val="C00000"/>
                </a:solidFill>
                <a:latin typeface="HG丸ｺﾞｼｯｸM-PRO" charset="-128"/>
                <a:ea typeface="HG丸ｺﾞｼｯｸM-PRO" charset="-128"/>
                <a:cs typeface="HG丸ｺﾞｼｯｸM-PRO" charset="-128"/>
              </a:rPr>
              <a:t>①母乳育児中の乳房が正常範囲でどのように変化するのか</a:t>
            </a:r>
            <a:endParaRPr lang="en-US" altLang="ja-JP" sz="2800">
              <a:solidFill>
                <a:srgbClr val="C00000"/>
              </a:solidFill>
              <a:latin typeface="HG丸ｺﾞｼｯｸM-PRO" charset="-128"/>
              <a:ea typeface="HG丸ｺﾞｼｯｸM-PRO" charset="-128"/>
              <a:cs typeface="HG丸ｺﾞｼｯｸM-PRO" charset="-128"/>
            </a:endParaRPr>
          </a:p>
          <a:p>
            <a:pPr marL="342900" indent="-342900" defTabSz="-13873163" eaLnBrk="1" hangingPunct="1">
              <a:spcBef>
                <a:spcPct val="20000"/>
              </a:spcBef>
              <a:buClr>
                <a:srgbClr val="A83832"/>
              </a:buClr>
              <a:buSzPct val="80000"/>
              <a:buFont typeface="Wingdings" charset="2"/>
              <a:buNone/>
            </a:pPr>
            <a:r>
              <a:rPr lang="ja-JP" altLang="en-US" sz="2800">
                <a:solidFill>
                  <a:srgbClr val="C00000"/>
                </a:solidFill>
                <a:latin typeface="HG丸ｺﾞｼｯｸM-PRO" charset="-128"/>
                <a:ea typeface="HG丸ｺﾞｼｯｸM-PRO" charset="-128"/>
                <a:cs typeface="HG丸ｺﾞｼｯｸM-PRO" charset="-128"/>
              </a:rPr>
              <a:t>②困難が起きているというサインがどのようにわかるかを</a:t>
            </a:r>
            <a:r>
              <a:rPr lang="en-US" altLang="ja-JP" sz="2800">
                <a:solidFill>
                  <a:srgbClr val="C00000"/>
                </a:solidFill>
                <a:latin typeface="HG丸ｺﾞｼｯｸM-PRO" charset="-128"/>
                <a:ea typeface="HG丸ｺﾞｼｯｸM-PRO" charset="-128"/>
                <a:cs typeface="HG丸ｺﾞｼｯｸM-PRO" charset="-128"/>
              </a:rPr>
              <a:t>,</a:t>
            </a:r>
            <a:r>
              <a:rPr lang="ja-JP" altLang="en-US" sz="2800">
                <a:solidFill>
                  <a:srgbClr val="C00000"/>
                </a:solidFill>
                <a:latin typeface="HG丸ｺﾞｼｯｸM-PRO" charset="-128"/>
                <a:ea typeface="HG丸ｺﾞｼｯｸM-PRO" charset="-128"/>
                <a:cs typeface="HG丸ｺﾞｼｯｸM-PRO" charset="-128"/>
              </a:rPr>
              <a:t>母親にどのように説明しますか</a:t>
            </a:r>
          </a:p>
        </p:txBody>
      </p:sp>
      <p:sp>
        <p:nvSpPr>
          <p:cNvPr id="39941" name="スライド番号プレースホルダ 5"/>
          <p:cNvSpPr>
            <a:spLocks noGrp="1"/>
          </p:cNvSpPr>
          <p:nvPr>
            <p:ph type="sldNum" sz="quarter" idx="12"/>
          </p:nvPr>
        </p:nvSpPr>
        <p:spPr bwMode="auto">
          <a:noFill/>
          <a:ln>
            <a:miter lim="800000"/>
            <a:headEnd/>
            <a:tailEnd/>
          </a:ln>
        </p:spPr>
        <p:txBody>
          <a:bodyPr/>
          <a:lstStyle/>
          <a:p>
            <a:fld id="{4ED1BC75-36BC-254C-9CA4-3B502F895D3F}" type="slidenum">
              <a:rPr lang="ja-JP" altLang="en-US" sz="1600" smtClean="0"/>
              <a:pPr/>
              <a:t>12</a:t>
            </a:fld>
            <a:endParaRPr lang="ja-JP" altLang="en-US" sz="1600"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8674">
                                            <p:txEl>
                                              <p:pRg st="3" end="3"/>
                                            </p:txEl>
                                          </p:spTgt>
                                        </p:tgtEl>
                                        <p:attrNameLst>
                                          <p:attrName>style.visibility</p:attrName>
                                        </p:attrNameLst>
                                      </p:cBhvr>
                                      <p:to>
                                        <p:strVal val="visible"/>
                                      </p:to>
                                    </p:set>
                                    <p:animEffect transition="in" filter="diamond(in)">
                                      <p:cBhvr>
                                        <p:cTn id="7" dur="2000"/>
                                        <p:tgtEl>
                                          <p:spTgt spid="28674">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diamond(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diamond(in)">
                                      <p:cBhvr>
                                        <p:cTn id="17"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ctrTitle"/>
          </p:nvPr>
        </p:nvSpPr>
        <p:spPr>
          <a:xfrm>
            <a:off x="0" y="2143125"/>
            <a:ext cx="8858250" cy="1357313"/>
          </a:xfrm>
        </p:spPr>
        <p:txBody>
          <a:bodyPr/>
          <a:lstStyle/>
          <a:p>
            <a:r>
              <a:rPr lang="ja-JP" altLang="en-US" b="1">
                <a:ln>
                  <a:noFill/>
                </a:ln>
                <a:solidFill>
                  <a:schemeClr val="bg1"/>
                </a:solidFill>
              </a:rPr>
              <a:t>乳房緊満</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a:xfrm>
            <a:off x="357188" y="357188"/>
            <a:ext cx="8429625" cy="785812"/>
          </a:xfrm>
        </p:spPr>
        <p:txBody>
          <a:bodyPr/>
          <a:lstStyle/>
          <a:p>
            <a:r>
              <a:rPr lang="ja-JP" altLang="en-US">
                <a:ln>
                  <a:noFill/>
                </a:ln>
              </a:rPr>
              <a:t>生理的な乳房の充満</a:t>
            </a:r>
          </a:p>
        </p:txBody>
      </p:sp>
      <p:sp>
        <p:nvSpPr>
          <p:cNvPr id="23555" name="コンテンツ プレースホルダ 3"/>
          <p:cNvSpPr>
            <a:spLocks noGrp="1"/>
          </p:cNvSpPr>
          <p:nvPr>
            <p:ph sz="half" idx="1"/>
          </p:nvPr>
        </p:nvSpPr>
        <p:spPr>
          <a:xfrm>
            <a:off x="468313" y="1196975"/>
            <a:ext cx="4679950" cy="4875213"/>
          </a:xfrm>
        </p:spPr>
        <p:txBody>
          <a:bodyPr/>
          <a:lstStyle/>
          <a:p>
            <a:r>
              <a:rPr lang="ja-JP" altLang="en-US"/>
              <a:t>乳汁来潮時に産生が高まるにつれ乳房に流入する血液量が増加する</a:t>
            </a:r>
            <a:endParaRPr lang="en-US" altLang="ja-JP"/>
          </a:p>
          <a:p>
            <a:r>
              <a:rPr lang="ja-JP" altLang="en-US"/>
              <a:t>乳房は温かく充満し重くなるのは生理的</a:t>
            </a:r>
            <a:endParaRPr lang="en-US" altLang="ja-JP"/>
          </a:p>
          <a:p>
            <a:r>
              <a:rPr lang="ja-JP" altLang="en-US"/>
              <a:t>充満感を軽減するには</a:t>
            </a:r>
            <a:r>
              <a:rPr lang="en-US" altLang="ja-JP"/>
              <a:t> </a:t>
            </a:r>
          </a:p>
          <a:p>
            <a:pPr lvl="1">
              <a:buClr>
                <a:schemeClr val="bg2"/>
              </a:buClr>
              <a:buFont typeface="Wingdings" charset="2"/>
              <a:buChar char="ü"/>
            </a:pPr>
            <a:r>
              <a:rPr lang="en-US" altLang="ja-JP"/>
              <a:t>	</a:t>
            </a:r>
            <a:r>
              <a:rPr lang="ja-JP" altLang="en-US"/>
              <a:t>頻繁授乳</a:t>
            </a:r>
            <a:endParaRPr lang="en-US" altLang="ja-JP"/>
          </a:p>
          <a:p>
            <a:pPr lvl="1">
              <a:buClr>
                <a:schemeClr val="bg2"/>
              </a:buClr>
              <a:buFont typeface="Wingdings" charset="2"/>
              <a:buChar char="ü"/>
            </a:pPr>
            <a:r>
              <a:rPr lang="ja-JP" altLang="en-US"/>
              <a:t>授乳</a:t>
            </a:r>
            <a:r>
              <a:rPr lang="en-US" altLang="ja-JP"/>
              <a:t>/</a:t>
            </a:r>
            <a:r>
              <a:rPr lang="ja-JP" altLang="en-US"/>
              <a:t>授乳の間に冷湿布</a:t>
            </a:r>
            <a:endParaRPr lang="en-US" altLang="ja-JP"/>
          </a:p>
          <a:p>
            <a:pPr lvl="1">
              <a:buClr>
                <a:schemeClr val="bg2"/>
              </a:buClr>
              <a:buFont typeface="Wingdings" charset="2"/>
              <a:buChar char="ü"/>
            </a:pPr>
            <a:r>
              <a:rPr lang="ja-JP" altLang="en-US"/>
              <a:t>数日のうちに産生量が必要量に見合う　　　　　　　　　　　　　　　　　　　　　　　　　　　　　　　　　　　　　　　　　　　　　　　　　　　　　　　　　　</a:t>
            </a:r>
            <a:endParaRPr lang="en-US" altLang="ja-JP"/>
          </a:p>
          <a:p>
            <a:pPr>
              <a:buFont typeface="Wingdings" charset="2"/>
              <a:buNone/>
            </a:pPr>
            <a:r>
              <a:rPr lang="ja-JP" altLang="en-US"/>
              <a:t>　</a:t>
            </a:r>
            <a:endParaRPr lang="en-US" altLang="ja-JP"/>
          </a:p>
          <a:p>
            <a:pPr>
              <a:buFont typeface="Wingdings" charset="2"/>
              <a:buNone/>
            </a:pPr>
            <a:endParaRPr lang="ja-JP" altLang="en-US"/>
          </a:p>
        </p:txBody>
      </p:sp>
      <p:sp>
        <p:nvSpPr>
          <p:cNvPr id="44038" name="スライド番号プレースホルダ 5"/>
          <p:cNvSpPr>
            <a:spLocks noGrp="1"/>
          </p:cNvSpPr>
          <p:nvPr>
            <p:ph type="sldNum" sz="quarter" idx="12"/>
          </p:nvPr>
        </p:nvSpPr>
        <p:spPr bwMode="auto">
          <a:noFill/>
          <a:ln>
            <a:miter lim="800000"/>
            <a:headEnd/>
            <a:tailEnd/>
          </a:ln>
        </p:spPr>
        <p:txBody>
          <a:bodyPr/>
          <a:lstStyle/>
          <a:p>
            <a:fld id="{35923E71-9459-314C-8CE7-72763646F361}" type="slidenum">
              <a:rPr lang="ja-JP" altLang="en-US" sz="1600" smtClean="0"/>
              <a:pPr/>
              <a:t>14</a:t>
            </a:fld>
            <a:endParaRPr lang="ja-JP" altLang="en-US" sz="1600" smtClean="0"/>
          </a:p>
        </p:txBody>
      </p:sp>
      <p:sp>
        <p:nvSpPr>
          <p:cNvPr id="8" name="正方形/長方形 7"/>
          <p:cNvSpPr/>
          <p:nvPr/>
        </p:nvSpPr>
        <p:spPr>
          <a:xfrm>
            <a:off x="3818785" y="3244334"/>
            <a:ext cx="1506430" cy="369332"/>
          </a:xfrm>
          <a:prstGeom prst="rect">
            <a:avLst/>
          </a:prstGeom>
        </p:spPr>
        <p:txBody>
          <a:bodyPr wrap="none">
            <a:spAutoFit/>
          </a:bodyPr>
          <a:lstStyle/>
          <a:p>
            <a:r>
              <a:rPr lang="en-US" altLang="ja-JP" dirty="0" smtClean="0"/>
              <a:t>revised 2016</a:t>
            </a:r>
            <a:endParaRPr lang="ja-JP" altLang="en-US" dirty="0" smtClean="0"/>
          </a:p>
        </p:txBody>
      </p:sp>
      <p:sp>
        <p:nvSpPr>
          <p:cNvPr id="11" name="テキスト ボックス 10"/>
          <p:cNvSpPr txBox="1"/>
          <p:nvPr/>
        </p:nvSpPr>
        <p:spPr>
          <a:xfrm>
            <a:off x="5486400" y="1600200"/>
            <a:ext cx="3048000" cy="3677930"/>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図１２</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乳汁が充満した乳房</a:t>
            </a:r>
            <a:endParaRPr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a:xfrm>
            <a:off x="874713" y="260350"/>
            <a:ext cx="7500937" cy="576263"/>
          </a:xfrm>
        </p:spPr>
        <p:txBody>
          <a:bodyPr/>
          <a:lstStyle/>
          <a:p>
            <a:r>
              <a:rPr lang="ja-JP" altLang="en-US">
                <a:ln>
                  <a:noFill/>
                </a:ln>
              </a:rPr>
              <a:t>乳房緊満</a:t>
            </a:r>
          </a:p>
        </p:txBody>
      </p:sp>
      <p:sp>
        <p:nvSpPr>
          <p:cNvPr id="30723" name="コンテンツ プレースホルダ 3"/>
          <p:cNvSpPr>
            <a:spLocks noGrp="1"/>
          </p:cNvSpPr>
          <p:nvPr>
            <p:ph sz="half" idx="1"/>
          </p:nvPr>
        </p:nvSpPr>
        <p:spPr>
          <a:xfrm>
            <a:off x="420688" y="1201738"/>
            <a:ext cx="8020050" cy="4589462"/>
          </a:xfrm>
        </p:spPr>
        <p:txBody>
          <a:bodyPr/>
          <a:lstStyle/>
          <a:p>
            <a:pPr>
              <a:defRPr/>
            </a:pPr>
            <a:r>
              <a:rPr lang="ja-JP" altLang="en-US"/>
              <a:t>乳汁を乳房外に出さなければ乳汁・血液・リンパ液がうっ滞する</a:t>
            </a:r>
            <a:endParaRPr lang="en-US" altLang="ja-JP"/>
          </a:p>
          <a:p>
            <a:pPr>
              <a:defRPr/>
            </a:pPr>
            <a:r>
              <a:rPr lang="ja-JP" altLang="en-US"/>
              <a:t>うまく流れず浮腫・腫脹し，熱く硬くなり痛む　　　　　　　　　　　　　　　　　　　　　　　　　　　　　　　パンパンに張り光沢帯びる　　　　　　　　　　　　　　　　</a:t>
            </a:r>
            <a:endParaRPr lang="en-US" altLang="ja-JP"/>
          </a:p>
          <a:p>
            <a:pPr>
              <a:defRPr/>
            </a:pPr>
            <a:r>
              <a:rPr lang="ja-JP" altLang="en-US"/>
              <a:t>乳頭が引っ張られ平坦になり吸着難しくなる</a:t>
            </a:r>
            <a:endParaRPr lang="en-US" altLang="ja-JP"/>
          </a:p>
          <a:p>
            <a:pPr>
              <a:defRPr/>
            </a:pPr>
            <a:r>
              <a:rPr lang="ja-JP" altLang="en-US"/>
              <a:t>乳頭痛が出る</a:t>
            </a:r>
            <a:endParaRPr lang="en-US" altLang="ja-JP"/>
          </a:p>
          <a:p>
            <a:pPr>
              <a:defRPr/>
            </a:pPr>
            <a:r>
              <a:rPr lang="ja-JP" altLang="en-US"/>
              <a:t>乳房緊満が続けば乳汁</a:t>
            </a:r>
            <a:endParaRPr lang="en-US" altLang="ja-JP"/>
          </a:p>
          <a:p>
            <a:pPr>
              <a:buFont typeface="Wingdings" charset="2"/>
              <a:buNone/>
              <a:defRPr/>
            </a:pPr>
            <a:r>
              <a:rPr lang="ja-JP"/>
              <a:t>　</a:t>
            </a:r>
            <a:r>
              <a:rPr lang="ja-JP" altLang="en-US"/>
              <a:t>産生抑制因子（</a:t>
            </a:r>
            <a:r>
              <a:rPr lang="en-US" altLang="ja-JP"/>
              <a:t>FIL)</a:t>
            </a:r>
            <a:r>
              <a:rPr lang="ja-JP" altLang="en-US"/>
              <a:t>が</a:t>
            </a:r>
            <a:endParaRPr lang="en-US" altLang="ja-JP"/>
          </a:p>
          <a:p>
            <a:pPr>
              <a:buFont typeface="Wingdings" charset="2"/>
              <a:buNone/>
              <a:defRPr/>
            </a:pPr>
            <a:r>
              <a:rPr lang="ja-JP" altLang="en-US"/>
              <a:t>　乳汁産生を減少させる</a:t>
            </a:r>
            <a:endParaRPr lang="en-US" altLang="ja-JP"/>
          </a:p>
          <a:p>
            <a:pPr>
              <a:buFont typeface="Wingdings" charset="2"/>
              <a:buNone/>
              <a:defRPr/>
            </a:pPr>
            <a:r>
              <a:rPr lang="ja-JP" altLang="en-US"/>
              <a:t>　</a:t>
            </a:r>
            <a:endParaRPr lang="en-US" altLang="ja-JP"/>
          </a:p>
          <a:p>
            <a:pPr>
              <a:buFont typeface="Wingdings" charset="2"/>
              <a:buNone/>
              <a:defRPr/>
            </a:pPr>
            <a:r>
              <a:rPr lang="ja-JP" altLang="en-US"/>
              <a:t>　</a:t>
            </a:r>
            <a:endParaRPr lang="en-US" altLang="ja-JP"/>
          </a:p>
          <a:p>
            <a:pPr>
              <a:buFont typeface="Wingdings" charset="2"/>
              <a:buNone/>
              <a:defRPr/>
            </a:pPr>
            <a:r>
              <a:rPr lang="ja-JP" altLang="en-US"/>
              <a:t>　</a:t>
            </a:r>
            <a:endParaRPr lang="en-US" altLang="ja-JP"/>
          </a:p>
          <a:p>
            <a:pPr>
              <a:buFont typeface="Wingdings" charset="2"/>
              <a:buNone/>
              <a:defRPr/>
            </a:pPr>
            <a:endParaRPr lang="ja-JP" altLang="en-US"/>
          </a:p>
        </p:txBody>
      </p:sp>
      <p:sp>
        <p:nvSpPr>
          <p:cNvPr id="46086" name="スライド番号プレースホルダ 5"/>
          <p:cNvSpPr>
            <a:spLocks noGrp="1"/>
          </p:cNvSpPr>
          <p:nvPr>
            <p:ph type="sldNum" sz="quarter" idx="12"/>
          </p:nvPr>
        </p:nvSpPr>
        <p:spPr bwMode="auto">
          <a:noFill/>
          <a:ln>
            <a:miter lim="800000"/>
            <a:headEnd/>
            <a:tailEnd/>
          </a:ln>
        </p:spPr>
        <p:txBody>
          <a:bodyPr/>
          <a:lstStyle/>
          <a:p>
            <a:fld id="{052452FE-D9C2-CF4A-9D0E-0AE022448D54}" type="slidenum">
              <a:rPr lang="ja-JP" altLang="en-US" sz="1600" smtClean="0"/>
              <a:pPr/>
              <a:t>15</a:t>
            </a:fld>
            <a:endParaRPr lang="ja-JP" altLang="en-US" sz="1600" smtClean="0"/>
          </a:p>
        </p:txBody>
      </p:sp>
      <p:sp>
        <p:nvSpPr>
          <p:cNvPr id="7" name="コンテンツ プレースホルダ 6"/>
          <p:cNvSpPr>
            <a:spLocks noGrp="1"/>
          </p:cNvSpPr>
          <p:nvPr>
            <p:ph sz="half" idx="2"/>
          </p:nvPr>
        </p:nvSpPr>
        <p:spPr/>
        <p:txBody>
          <a:bodyPr/>
          <a:lstStyle/>
          <a:p>
            <a:endParaRPr lang="ja-JP" altLang="en-US"/>
          </a:p>
        </p:txBody>
      </p:sp>
      <p:sp>
        <p:nvSpPr>
          <p:cNvPr id="8" name="テキスト ボックス 7"/>
          <p:cNvSpPr txBox="1"/>
          <p:nvPr/>
        </p:nvSpPr>
        <p:spPr>
          <a:xfrm>
            <a:off x="4876800" y="3886200"/>
            <a:ext cx="3048000" cy="1831271"/>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図１２</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３</a:t>
            </a:r>
            <a:endParaRPr lang="en-US" altLang="ja-JP" dirty="0" smtClean="0">
              <a:solidFill>
                <a:schemeClr val="bg1"/>
              </a:solidFill>
              <a:latin typeface="HG丸ｺﾞｼｯｸM-PRO" charset="-128"/>
              <a:cs typeface="HG丸ｺﾞｼｯｸM-PRO" charset="-128"/>
            </a:endParaRPr>
          </a:p>
          <a:p>
            <a:pPr algn="ctr"/>
            <a:r>
              <a:rPr kumimoji="1" lang="ja-JP" altLang="en-US" dirty="0" smtClean="0">
                <a:solidFill>
                  <a:schemeClr val="bg1"/>
                </a:solidFill>
              </a:rPr>
              <a:t>病的な乳房緊満</a:t>
            </a:r>
            <a:endParaRPr kumimoji="1" lang="en-US" altLang="ja-JP" dirty="0" smtClean="0">
              <a:solidFill>
                <a:schemeClr val="bg1"/>
              </a:solidFill>
            </a:endParaRPr>
          </a:p>
          <a:p>
            <a:pPr algn="ctr"/>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pPr>
              <a:defRPr/>
            </a:pPr>
            <a:r>
              <a:rPr lang="ja-JP" altLang="en-US" sz="3200">
                <a:ln>
                  <a:noFill/>
                </a:ln>
              </a:rPr>
              <a:t>乳房緊満の原因</a:t>
            </a:r>
          </a:p>
        </p:txBody>
      </p:sp>
      <p:sp>
        <p:nvSpPr>
          <p:cNvPr id="26627" name="コンテンツ プレースホルダ 5"/>
          <p:cNvSpPr>
            <a:spLocks noGrp="1"/>
          </p:cNvSpPr>
          <p:nvPr>
            <p:ph idx="1"/>
          </p:nvPr>
        </p:nvSpPr>
        <p:spPr>
          <a:xfrm>
            <a:off x="928688" y="1341438"/>
            <a:ext cx="7358062" cy="4525962"/>
          </a:xfrm>
        </p:spPr>
        <p:txBody>
          <a:bodyPr/>
          <a:lstStyle/>
          <a:p>
            <a:pPr>
              <a:spcAft>
                <a:spcPts val="1800"/>
              </a:spcAft>
              <a:defRPr/>
            </a:pPr>
            <a:r>
              <a:rPr lang="ja-JP" altLang="en-US" dirty="0"/>
              <a:t>出産後の授乳開始の遅れ</a:t>
            </a:r>
            <a:endParaRPr lang="en-US" altLang="ja-JP" dirty="0"/>
          </a:p>
          <a:p>
            <a:pPr>
              <a:spcAft>
                <a:spcPts val="1800"/>
              </a:spcAft>
              <a:defRPr/>
            </a:pPr>
            <a:r>
              <a:rPr lang="ja-JP" altLang="en-US" dirty="0"/>
              <a:t>吸着が適切でないので</a:t>
            </a:r>
            <a:r>
              <a:rPr lang="en-US" altLang="ja-JP" dirty="0"/>
              <a:t>,</a:t>
            </a:r>
            <a:r>
              <a:rPr lang="ja-JP" altLang="en-US" dirty="0"/>
              <a:t>乳汁が効果的に乳房の外に出されない</a:t>
            </a:r>
            <a:endParaRPr lang="en-US" altLang="ja-JP" dirty="0"/>
          </a:p>
          <a:p>
            <a:pPr>
              <a:spcAft>
                <a:spcPts val="1800"/>
              </a:spcAft>
              <a:defRPr/>
            </a:pPr>
            <a:r>
              <a:rPr lang="ja-JP" altLang="en-US" dirty="0"/>
              <a:t>授乳回数が少ない</a:t>
            </a:r>
            <a:endParaRPr lang="en-US" altLang="ja-JP" dirty="0"/>
          </a:p>
          <a:p>
            <a:pPr>
              <a:spcAft>
                <a:spcPts val="1800"/>
              </a:spcAft>
              <a:defRPr/>
            </a:pPr>
            <a:r>
              <a:rPr lang="ja-JP" altLang="en-US" dirty="0"/>
              <a:t>夜間授乳をしない</a:t>
            </a:r>
            <a:endParaRPr lang="en-US" altLang="ja-JP" dirty="0"/>
          </a:p>
          <a:p>
            <a:pPr>
              <a:spcAft>
                <a:spcPts val="1800"/>
              </a:spcAft>
              <a:defRPr/>
            </a:pPr>
            <a:r>
              <a:rPr lang="en-US" altLang="ja-JP" dirty="0"/>
              <a:t>1</a:t>
            </a:r>
            <a:r>
              <a:rPr lang="ja-JP" altLang="en-US" dirty="0"/>
              <a:t>回の授乳時間が短い</a:t>
            </a:r>
          </a:p>
        </p:txBody>
      </p:sp>
      <p:sp>
        <p:nvSpPr>
          <p:cNvPr id="48132" name="スライド番号プレースホルダ 3"/>
          <p:cNvSpPr>
            <a:spLocks noGrp="1"/>
          </p:cNvSpPr>
          <p:nvPr>
            <p:ph type="sldNum" sz="quarter" idx="12"/>
          </p:nvPr>
        </p:nvSpPr>
        <p:spPr bwMode="auto">
          <a:xfrm>
            <a:off x="6477000" y="6324600"/>
            <a:ext cx="2133600" cy="365125"/>
          </a:xfrm>
          <a:noFill/>
          <a:ln>
            <a:miter lim="800000"/>
            <a:headEnd/>
            <a:tailEnd/>
          </a:ln>
        </p:spPr>
        <p:txBody>
          <a:bodyPr/>
          <a:lstStyle/>
          <a:p>
            <a:fld id="{2601C65A-DF81-FA47-8233-6E5822833F40}" type="slidenum">
              <a:rPr lang="ja-JP" altLang="en-US" sz="1600" smtClean="0"/>
              <a:pPr/>
              <a:t>16</a:t>
            </a:fld>
            <a:endParaRPr lang="ja-JP" altLang="en-US" sz="16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2438" y="581025"/>
            <a:ext cx="7929562" cy="714375"/>
          </a:xfrm>
        </p:spPr>
        <p:txBody>
          <a:bodyPr>
            <a:noAutofit/>
          </a:bodyPr>
          <a:lstStyle/>
          <a:p>
            <a:pPr>
              <a:defRPr/>
            </a:pPr>
            <a:r>
              <a:rPr lang="ja-JP" altLang="en-US" dirty="0">
                <a:ln>
                  <a:noFill/>
                </a:ln>
              </a:rPr>
              <a:t>あなたの施設では乳房緊満を</a:t>
            </a:r>
            <a:r>
              <a:rPr lang="en-US" altLang="ja-JP" dirty="0">
                <a:ln>
                  <a:noFill/>
                </a:ln>
              </a:rPr>
              <a:t/>
            </a:r>
            <a:br>
              <a:rPr lang="en-US" altLang="ja-JP" dirty="0">
                <a:ln>
                  <a:noFill/>
                </a:ln>
              </a:rPr>
            </a:br>
            <a:r>
              <a:rPr lang="ja-JP" altLang="en-US" dirty="0">
                <a:ln>
                  <a:noFill/>
                </a:ln>
              </a:rPr>
              <a:t>どのように予防していますか？</a:t>
            </a:r>
          </a:p>
        </p:txBody>
      </p:sp>
      <p:sp>
        <p:nvSpPr>
          <p:cNvPr id="27651" name="コンテンツ プレースホルダ 2"/>
          <p:cNvSpPr>
            <a:spLocks noGrp="1"/>
          </p:cNvSpPr>
          <p:nvPr>
            <p:ph idx="1"/>
          </p:nvPr>
        </p:nvSpPr>
        <p:spPr>
          <a:xfrm>
            <a:off x="749300" y="1700213"/>
            <a:ext cx="7572375" cy="3457575"/>
          </a:xfrm>
        </p:spPr>
        <p:txBody>
          <a:bodyPr/>
          <a:lstStyle/>
          <a:p>
            <a:pPr>
              <a:spcAft>
                <a:spcPts val="1200"/>
              </a:spcAft>
              <a:defRPr/>
            </a:pPr>
            <a:r>
              <a:rPr lang="ja-JP" altLang="en-US" dirty="0"/>
              <a:t>施設で乳房緊満が多く認められるなら</a:t>
            </a:r>
            <a:r>
              <a:rPr lang="en-US" altLang="ja-JP" dirty="0"/>
              <a:t>,</a:t>
            </a:r>
            <a:r>
              <a:rPr lang="ja-JP" altLang="en-US" dirty="0"/>
              <a:t>母親への援助方法を見直す</a:t>
            </a:r>
            <a:endParaRPr lang="en-US" altLang="ja-JP" dirty="0"/>
          </a:p>
          <a:p>
            <a:pPr>
              <a:spcAft>
                <a:spcPts val="1200"/>
              </a:spcAft>
              <a:defRPr/>
            </a:pPr>
            <a:r>
              <a:rPr lang="ja-JP" altLang="en-US" dirty="0"/>
              <a:t>「</a:t>
            </a:r>
            <a:r>
              <a:rPr lang="en-US" altLang="ja-JP" dirty="0"/>
              <a:t>10</a:t>
            </a:r>
            <a:r>
              <a:rPr lang="ja-JP" altLang="en-US" dirty="0"/>
              <a:t>ヵ条」を実践することで</a:t>
            </a:r>
            <a:r>
              <a:rPr lang="en-US" altLang="ja-JP" dirty="0"/>
              <a:t>,</a:t>
            </a:r>
            <a:r>
              <a:rPr lang="ja-JP" altLang="en-US" dirty="0"/>
              <a:t>たいていの痛みのある乳房緊満は予防可能</a:t>
            </a:r>
            <a:endParaRPr lang="en-US" altLang="ja-JP" dirty="0"/>
          </a:p>
          <a:p>
            <a:pPr>
              <a:spcAft>
                <a:spcPts val="1200"/>
              </a:spcAft>
              <a:defRPr/>
            </a:pPr>
            <a:r>
              <a:rPr lang="ja-JP" altLang="en-US" dirty="0"/>
              <a:t>次の質問のすべてに「はい」と答えられればあなたの施設では乳房緊満はほとんど認められないはず</a:t>
            </a:r>
          </a:p>
        </p:txBody>
      </p:sp>
      <p:sp>
        <p:nvSpPr>
          <p:cNvPr id="50180" name="テキスト ボックス 2"/>
          <p:cNvSpPr txBox="1">
            <a:spLocks noChangeArrowheads="1"/>
          </p:cNvSpPr>
          <p:nvPr/>
        </p:nvSpPr>
        <p:spPr bwMode="auto">
          <a:xfrm>
            <a:off x="3276600" y="5710238"/>
            <a:ext cx="2338388" cy="461962"/>
          </a:xfrm>
          <a:prstGeom prst="rect">
            <a:avLst/>
          </a:prstGeom>
          <a:noFill/>
          <a:ln w="9525">
            <a:noFill/>
            <a:miter lim="800000"/>
            <a:headEnd/>
            <a:tailEnd/>
          </a:ln>
        </p:spPr>
        <p:txBody>
          <a:bodyPr wrap="none">
            <a:prstTxWarp prst="textNoShape">
              <a:avLst/>
            </a:prstTxWarp>
            <a:spAutoFit/>
          </a:bodyPr>
          <a:lstStyle/>
          <a:p>
            <a:r>
              <a:rPr lang="ja-JP" altLang="en-US" sz="2400">
                <a:solidFill>
                  <a:schemeClr val="bg1"/>
                </a:solidFill>
                <a:latin typeface="HG丸ｺﾞｼｯｸM-PRO" charset="-128"/>
                <a:ea typeface="HG丸ｺﾞｼｯｸM-PRO" charset="-128"/>
                <a:cs typeface="HG丸ｺﾞｼｯｸM-PRO" charset="-128"/>
              </a:rPr>
              <a:t>次のスライドへ</a:t>
            </a:r>
          </a:p>
        </p:txBody>
      </p:sp>
      <p:sp>
        <p:nvSpPr>
          <p:cNvPr id="50181" name="スライド番号プレースホルダ 4"/>
          <p:cNvSpPr>
            <a:spLocks noGrp="1"/>
          </p:cNvSpPr>
          <p:nvPr>
            <p:ph type="sldNum" sz="quarter" idx="12"/>
          </p:nvPr>
        </p:nvSpPr>
        <p:spPr bwMode="auto">
          <a:noFill/>
          <a:ln>
            <a:miter lim="800000"/>
            <a:headEnd/>
            <a:tailEnd/>
          </a:ln>
        </p:spPr>
        <p:txBody>
          <a:bodyPr/>
          <a:lstStyle/>
          <a:p>
            <a:fld id="{CC1C2075-B783-4F4A-AB8B-2F027990BECF}" type="slidenum">
              <a:rPr lang="ja-JP" altLang="en-US" sz="1600" smtClean="0"/>
              <a:pPr/>
              <a:t>17</a:t>
            </a:fld>
            <a:endParaRPr lang="ja-JP" altLang="en-US" sz="16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0825" y="260350"/>
            <a:ext cx="8429625" cy="647700"/>
          </a:xfrm>
        </p:spPr>
        <p:txBody>
          <a:bodyPr>
            <a:normAutofit/>
          </a:bodyPr>
          <a:lstStyle/>
          <a:p>
            <a:pPr>
              <a:defRPr/>
            </a:pPr>
            <a:r>
              <a:rPr lang="ja-JP" altLang="en-US" dirty="0">
                <a:ln>
                  <a:noFill/>
                </a:ln>
              </a:rPr>
              <a:t>乳房緊満を予防するような施設の実践</a:t>
            </a:r>
            <a:endParaRPr lang="ja-JP" altLang="en-US" sz="2700" dirty="0">
              <a:ln>
                <a:noFill/>
              </a:ln>
            </a:endParaRPr>
          </a:p>
        </p:txBody>
      </p:sp>
      <p:sp>
        <p:nvSpPr>
          <p:cNvPr id="28675" name="コンテンツ プレースホルダ 2"/>
          <p:cNvSpPr>
            <a:spLocks noGrp="1"/>
          </p:cNvSpPr>
          <p:nvPr>
            <p:ph idx="1"/>
          </p:nvPr>
        </p:nvSpPr>
        <p:spPr>
          <a:xfrm>
            <a:off x="533400" y="1228725"/>
            <a:ext cx="8153400" cy="5400675"/>
          </a:xfrm>
        </p:spPr>
        <p:txBody>
          <a:bodyPr/>
          <a:lstStyle/>
          <a:p>
            <a:pPr>
              <a:lnSpc>
                <a:spcPts val="2800"/>
              </a:lnSpc>
              <a:spcBef>
                <a:spcPct val="0"/>
              </a:spcBef>
              <a:defRPr/>
            </a:pPr>
            <a:r>
              <a:rPr lang="ja-JP" altLang="en-US" dirty="0"/>
              <a:t>分娩時に「肌と肌とのふれあい」</a:t>
            </a:r>
            <a:endParaRPr lang="en-US" altLang="ja-JP" dirty="0"/>
          </a:p>
          <a:p>
            <a:pPr>
              <a:lnSpc>
                <a:spcPts val="2800"/>
              </a:lnSpc>
              <a:spcBef>
                <a:spcPct val="0"/>
              </a:spcBef>
              <a:defRPr/>
            </a:pPr>
            <a:r>
              <a:rPr lang="ja-JP" altLang="en-US" dirty="0"/>
              <a:t>産後</a:t>
            </a:r>
            <a:r>
              <a:rPr lang="en-US" altLang="ja-JP" dirty="0"/>
              <a:t>1</a:t>
            </a:r>
            <a:r>
              <a:rPr lang="ja-JP" altLang="en-US" dirty="0"/>
              <a:t>時間以内に母乳育児を開始</a:t>
            </a:r>
            <a:endParaRPr lang="en-US" altLang="ja-JP" dirty="0"/>
          </a:p>
          <a:p>
            <a:pPr>
              <a:lnSpc>
                <a:spcPts val="2800"/>
              </a:lnSpc>
              <a:spcBef>
                <a:spcPct val="0"/>
              </a:spcBef>
              <a:defRPr/>
            </a:pPr>
            <a:r>
              <a:rPr lang="ja-JP" altLang="en-US" dirty="0"/>
              <a:t>スタッフは早めに援助を申し出て</a:t>
            </a:r>
            <a:r>
              <a:rPr lang="en-US" altLang="ja-JP" dirty="0"/>
              <a:t>,</a:t>
            </a:r>
            <a:r>
              <a:rPr lang="ja-JP" altLang="en-US" dirty="0"/>
              <a:t>どの母親も赤ちゃんを胸に抱いて吸いつかせる方法が確実に分かる</a:t>
            </a:r>
            <a:endParaRPr lang="en-US" altLang="ja-JP" dirty="0"/>
          </a:p>
          <a:p>
            <a:pPr>
              <a:lnSpc>
                <a:spcPts val="2800"/>
              </a:lnSpc>
              <a:spcBef>
                <a:spcPct val="0"/>
              </a:spcBef>
              <a:defRPr/>
            </a:pPr>
            <a:r>
              <a:rPr lang="ja-JP" altLang="en-US" dirty="0"/>
              <a:t>直接乳房から母乳を飲んでいない場合</a:t>
            </a:r>
            <a:r>
              <a:rPr lang="en-US" altLang="ja-JP" dirty="0"/>
              <a:t>,</a:t>
            </a:r>
            <a:r>
              <a:rPr lang="ja-JP" altLang="en-US" dirty="0"/>
              <a:t>母親は頻繁に搾乳するように促されたりその方法を教えられている</a:t>
            </a:r>
            <a:endParaRPr lang="en-US" altLang="ja-JP" dirty="0"/>
          </a:p>
          <a:p>
            <a:pPr>
              <a:lnSpc>
                <a:spcPts val="2800"/>
              </a:lnSpc>
              <a:spcBef>
                <a:spcPct val="0"/>
              </a:spcBef>
              <a:defRPr/>
            </a:pPr>
            <a:r>
              <a:rPr lang="en-US" altLang="ja-JP" dirty="0"/>
              <a:t>24</a:t>
            </a:r>
            <a:r>
              <a:rPr lang="ja-JP" altLang="en-US" dirty="0"/>
              <a:t>時間母と子が一緒にいる</a:t>
            </a:r>
            <a:endParaRPr lang="en-US" altLang="ja-JP" dirty="0"/>
          </a:p>
          <a:p>
            <a:pPr>
              <a:lnSpc>
                <a:spcPts val="2800"/>
              </a:lnSpc>
              <a:spcBef>
                <a:spcPct val="0"/>
              </a:spcBef>
              <a:defRPr/>
            </a:pPr>
            <a:r>
              <a:rPr lang="ja-JP" altLang="en-US" dirty="0"/>
              <a:t>どの母親も赤ちゃんが欲しがるときいつでも赤ちゃんが欲しがるだけ長く</a:t>
            </a:r>
            <a:r>
              <a:rPr lang="en-US" altLang="ja-JP" dirty="0"/>
              <a:t>,</a:t>
            </a:r>
            <a:r>
              <a:rPr lang="ja-JP" altLang="en-US" dirty="0"/>
              <a:t>昼夜授乳するように促されている</a:t>
            </a:r>
            <a:r>
              <a:rPr lang="en-US" altLang="ja-JP" dirty="0"/>
              <a:t>(24</a:t>
            </a:r>
            <a:r>
              <a:rPr lang="ja-JP" altLang="en-US" dirty="0"/>
              <a:t>時間に少なくとも</a:t>
            </a:r>
            <a:r>
              <a:rPr lang="en-US" altLang="ja-JP" dirty="0"/>
              <a:t>8-12</a:t>
            </a:r>
            <a:r>
              <a:rPr lang="ja-JP" altLang="en-US" dirty="0"/>
              <a:t>回</a:t>
            </a:r>
            <a:r>
              <a:rPr lang="en-US" altLang="ja-JP" dirty="0"/>
              <a:t>)</a:t>
            </a:r>
          </a:p>
          <a:p>
            <a:pPr>
              <a:lnSpc>
                <a:spcPts val="2800"/>
              </a:lnSpc>
              <a:spcBef>
                <a:spcPct val="0"/>
              </a:spcBef>
              <a:defRPr/>
            </a:pPr>
            <a:r>
              <a:rPr lang="ja-JP" altLang="en-US" dirty="0"/>
              <a:t>おしゃぶりや人工乳首</a:t>
            </a:r>
            <a:r>
              <a:rPr lang="en-US" altLang="ja-JP" dirty="0"/>
              <a:t>,</a:t>
            </a:r>
            <a:r>
              <a:rPr lang="ja-JP" altLang="en-US" dirty="0"/>
              <a:t>哺乳びんを与えられていない</a:t>
            </a:r>
            <a:endParaRPr lang="en-US" altLang="ja-JP" dirty="0"/>
          </a:p>
          <a:p>
            <a:pPr>
              <a:defRPr/>
            </a:pPr>
            <a:endParaRPr lang="en-US" altLang="ja-JP" dirty="0"/>
          </a:p>
          <a:p>
            <a:pPr>
              <a:defRPr/>
            </a:pPr>
            <a:endParaRPr lang="ja-JP" altLang="en-US" dirty="0"/>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81335E84-E1C0-B44F-9101-E503D78DF86C}" type="slidenum">
              <a:rPr lang="ja-JP" altLang="en-US" sz="1400" smtClean="0"/>
              <a:pPr/>
              <a:t>18</a:t>
            </a:fld>
            <a:endParaRPr lang="ja-JP" altLang="en-US" sz="1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288" y="152400"/>
            <a:ext cx="8358187" cy="714375"/>
          </a:xfrm>
        </p:spPr>
        <p:txBody>
          <a:bodyPr/>
          <a:lstStyle/>
          <a:p>
            <a:pPr>
              <a:defRPr/>
            </a:pPr>
            <a:r>
              <a:rPr lang="ja-JP" altLang="en-US" sz="3200" dirty="0">
                <a:ln>
                  <a:noFill/>
                </a:ln>
              </a:rPr>
              <a:t>乳房緊満を和らげるような支援</a:t>
            </a:r>
          </a:p>
        </p:txBody>
      </p:sp>
      <p:sp>
        <p:nvSpPr>
          <p:cNvPr id="29699" name="コンテンツ プレースホルダ 2"/>
          <p:cNvSpPr>
            <a:spLocks noGrp="1"/>
          </p:cNvSpPr>
          <p:nvPr>
            <p:ph idx="1"/>
          </p:nvPr>
        </p:nvSpPr>
        <p:spPr>
          <a:xfrm>
            <a:off x="539750" y="923925"/>
            <a:ext cx="7921625" cy="5400675"/>
          </a:xfrm>
        </p:spPr>
        <p:txBody>
          <a:bodyPr/>
          <a:lstStyle/>
          <a:p>
            <a:r>
              <a:rPr lang="ja-JP" altLang="en-US"/>
              <a:t>乳汁を外に出すことで以下が可能となる</a:t>
            </a:r>
            <a:endParaRPr lang="en-US" altLang="ja-JP"/>
          </a:p>
          <a:p>
            <a:pPr lvl="1">
              <a:buClr>
                <a:srgbClr val="C00000"/>
              </a:buClr>
              <a:buFont typeface="Wingdings" charset="2"/>
              <a:buChar char="ü"/>
            </a:pPr>
            <a:r>
              <a:rPr lang="ja-JP" altLang="en-US"/>
              <a:t>母親の不快感の緩和</a:t>
            </a:r>
            <a:endParaRPr lang="en-US" altLang="ja-JP"/>
          </a:p>
          <a:p>
            <a:pPr lvl="1">
              <a:buClr>
                <a:srgbClr val="C00000"/>
              </a:buClr>
              <a:buFont typeface="Wingdings" charset="2"/>
              <a:buChar char="ü"/>
            </a:pPr>
            <a:r>
              <a:rPr lang="ja-JP" altLang="en-US"/>
              <a:t>乳腺炎や膿瘍などの合併症を予防</a:t>
            </a:r>
            <a:endParaRPr lang="en-US" altLang="ja-JP"/>
          </a:p>
          <a:p>
            <a:pPr lvl="1">
              <a:buClr>
                <a:srgbClr val="C00000"/>
              </a:buClr>
              <a:buFont typeface="Wingdings" charset="2"/>
              <a:buChar char="ü"/>
            </a:pPr>
            <a:r>
              <a:rPr lang="ja-JP" altLang="en-US"/>
              <a:t>乳汁産生を維持</a:t>
            </a:r>
            <a:endParaRPr lang="en-US" altLang="ja-JP"/>
          </a:p>
          <a:p>
            <a:pPr lvl="1">
              <a:buClr>
                <a:srgbClr val="C00000"/>
              </a:buClr>
              <a:buFont typeface="Wingdings" charset="2"/>
              <a:buChar char="ü"/>
            </a:pPr>
            <a:r>
              <a:rPr lang="ja-JP" altLang="en-US"/>
              <a:t>赤ちゃんが母乳を摂取</a:t>
            </a:r>
            <a:endParaRPr lang="en-US" altLang="ja-JP"/>
          </a:p>
          <a:p>
            <a:r>
              <a:rPr lang="ja-JP" altLang="en-US"/>
              <a:t>乳房に上手に吸着できていなければ</a:t>
            </a:r>
            <a:endParaRPr lang="en-US" altLang="ja-JP"/>
          </a:p>
          <a:p>
            <a:pPr lvl="1">
              <a:buClr>
                <a:schemeClr val="bg2"/>
              </a:buClr>
              <a:buFont typeface="Wingdings" charset="2"/>
              <a:buChar char="ü"/>
            </a:pPr>
            <a:r>
              <a:rPr lang="ja-JP" altLang="en-US"/>
              <a:t>母親が赤ちゃんをうまく乳房に吸いつかせ乳汁を飲みとれるように援助</a:t>
            </a:r>
            <a:endParaRPr lang="en-US" altLang="ja-JP"/>
          </a:p>
          <a:p>
            <a:pPr lvl="1">
              <a:buClr>
                <a:schemeClr val="bg2"/>
              </a:buClr>
              <a:buFont typeface="Wingdings" charset="2"/>
              <a:buChar char="ü"/>
            </a:pPr>
            <a:r>
              <a:rPr lang="ja-JP" altLang="en-US"/>
              <a:t>授乳前に母親自身がそっと手でしぼって乳輪を柔らかくし</a:t>
            </a:r>
            <a:r>
              <a:rPr lang="en-US" altLang="ja-JP"/>
              <a:t>,</a:t>
            </a:r>
            <a:r>
              <a:rPr lang="ja-JP" altLang="en-US"/>
              <a:t>赤ちゃんが吸着しやすくするよう提案</a:t>
            </a:r>
          </a:p>
          <a:p>
            <a:pPr lvl="1">
              <a:buFont typeface="Wingdings" charset="2"/>
              <a:buChar char="Ø"/>
            </a:pPr>
            <a:endParaRPr lang="en-US" altLang="ja-JP"/>
          </a:p>
          <a:p>
            <a:pPr lvl="1">
              <a:buFont typeface="Wingdings" charset="2"/>
              <a:buNone/>
            </a:pPr>
            <a:endParaRPr lang="ja-JP" altLang="en-US"/>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D8E2D26D-CA82-0243-A74E-ECB835A5FF6C}" type="slidenum">
              <a:rPr lang="ja-JP" altLang="en-US" sz="1600" smtClean="0"/>
              <a:pPr/>
              <a:t>19</a:t>
            </a:fld>
            <a:endParaRPr lang="ja-JP" altLang="en-US" sz="16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defRPr/>
            </a:pPr>
            <a:r>
              <a:rPr lang="ja-JP" altLang="en-US" sz="3200">
                <a:ln>
                  <a:noFill/>
                </a:ln>
              </a:rPr>
              <a:t>セッションの目的</a:t>
            </a:r>
          </a:p>
        </p:txBody>
      </p:sp>
      <p:sp>
        <p:nvSpPr>
          <p:cNvPr id="10243" name="コンテンツ プレースホルダ 2"/>
          <p:cNvSpPr>
            <a:spLocks noGrp="1"/>
          </p:cNvSpPr>
          <p:nvPr>
            <p:ph idx="1"/>
          </p:nvPr>
        </p:nvSpPr>
        <p:spPr>
          <a:xfrm>
            <a:off x="609600" y="1752600"/>
            <a:ext cx="7200900" cy="2647950"/>
          </a:xfrm>
        </p:spPr>
        <p:txBody>
          <a:bodyPr/>
          <a:lstStyle/>
          <a:p>
            <a:pPr>
              <a:spcAft>
                <a:spcPts val="1200"/>
              </a:spcAft>
              <a:buFont typeface="Wingdings" charset="2"/>
              <a:buNone/>
              <a:defRPr/>
            </a:pPr>
            <a:r>
              <a:rPr lang="ja-JP" altLang="en-US" dirty="0"/>
              <a:t>１．乳房と乳頭の観察の要点             　</a:t>
            </a:r>
            <a:endParaRPr lang="ja-JP" dirty="0"/>
          </a:p>
          <a:p>
            <a:pPr>
              <a:spcAft>
                <a:spcPts val="1200"/>
              </a:spcAft>
              <a:buFont typeface="Wingdings" charset="2"/>
              <a:buNone/>
              <a:defRPr/>
            </a:pPr>
            <a:r>
              <a:rPr lang="ja-JP" altLang="en-US" dirty="0"/>
              <a:t>２．乳房緊満と乳腺炎の原因</a:t>
            </a:r>
            <a:r>
              <a:rPr lang="en-US" altLang="ja-JP" dirty="0"/>
              <a:t>/</a:t>
            </a:r>
            <a:r>
              <a:rPr lang="ja-JP" altLang="en-US" dirty="0"/>
              <a:t>予防</a:t>
            </a:r>
            <a:r>
              <a:rPr lang="en-US" altLang="ja-JP" dirty="0"/>
              <a:t>/</a:t>
            </a:r>
            <a:r>
              <a:rPr lang="ja-JP" altLang="en-US" dirty="0"/>
              <a:t>援助</a:t>
            </a:r>
            <a:endParaRPr lang="en-US" altLang="ja-JP" dirty="0"/>
          </a:p>
          <a:p>
            <a:pPr>
              <a:spcAft>
                <a:spcPts val="1200"/>
              </a:spcAft>
              <a:buFont typeface="Wingdings" charset="2"/>
              <a:buNone/>
              <a:defRPr/>
            </a:pPr>
            <a:r>
              <a:rPr lang="ja-JP" altLang="en-US" dirty="0"/>
              <a:t>３．乳頭痛の原因</a:t>
            </a:r>
            <a:r>
              <a:rPr lang="en-US" altLang="ja-JP" dirty="0"/>
              <a:t>/</a:t>
            </a:r>
            <a:r>
              <a:rPr lang="ja-JP" altLang="en-US" dirty="0"/>
              <a:t>予防</a:t>
            </a:r>
            <a:r>
              <a:rPr lang="en-US" altLang="ja-JP" dirty="0"/>
              <a:t>/</a:t>
            </a:r>
            <a:r>
              <a:rPr lang="ja-JP" altLang="en-US" dirty="0"/>
              <a:t>援助　</a:t>
            </a:r>
            <a:endParaRPr lang="en-US" altLang="ja-JP" dirty="0"/>
          </a:p>
          <a:p>
            <a:pPr>
              <a:spcAft>
                <a:spcPts val="1200"/>
              </a:spcAft>
              <a:buFont typeface="Wingdings" charset="2"/>
              <a:buNone/>
              <a:defRPr/>
            </a:pPr>
            <a:r>
              <a:rPr lang="ja-JP" altLang="en-US" dirty="0"/>
              <a:t>４．ロールプレイングで母親を援助　</a:t>
            </a:r>
            <a:endParaRPr lang="ja-JP" dirty="0"/>
          </a:p>
          <a:p>
            <a:pPr>
              <a:spcAft>
                <a:spcPts val="1200"/>
              </a:spcAft>
              <a:defRPr/>
            </a:pPr>
            <a:endParaRPr lang="ja-JP" altLang="en-US" dirty="0"/>
          </a:p>
        </p:txBody>
      </p:sp>
      <p:sp>
        <p:nvSpPr>
          <p:cNvPr id="19460" name="スライド番号プレースホルダ 3"/>
          <p:cNvSpPr>
            <a:spLocks noGrp="1"/>
          </p:cNvSpPr>
          <p:nvPr>
            <p:ph type="sldNum" sz="quarter" idx="12"/>
          </p:nvPr>
        </p:nvSpPr>
        <p:spPr bwMode="auto">
          <a:xfrm>
            <a:off x="6477000" y="6324600"/>
            <a:ext cx="2133600" cy="365125"/>
          </a:xfrm>
          <a:noFill/>
          <a:ln>
            <a:miter lim="800000"/>
            <a:headEnd/>
            <a:tailEnd/>
          </a:ln>
        </p:spPr>
        <p:txBody>
          <a:bodyPr/>
          <a:lstStyle/>
          <a:p>
            <a:fld id="{FEBE1964-A0E2-EC49-AA58-4B1865483F55}" type="slidenum">
              <a:rPr lang="ja-JP" altLang="en-US" sz="1600" smtClean="0"/>
              <a:pPr/>
              <a:t>2</a:t>
            </a:fld>
            <a:endParaRPr lang="ja-JP" altLang="en-US" sz="16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2938" y="357188"/>
            <a:ext cx="7929562" cy="714375"/>
          </a:xfrm>
        </p:spPr>
        <p:txBody>
          <a:bodyPr/>
          <a:lstStyle/>
          <a:p>
            <a:pPr>
              <a:defRPr/>
            </a:pPr>
            <a:r>
              <a:rPr lang="ja-JP" altLang="en-US" sz="3200">
                <a:ln>
                  <a:noFill/>
                </a:ln>
              </a:rPr>
              <a:t>乳汁を外に出し流れを助ける</a:t>
            </a:r>
          </a:p>
        </p:txBody>
      </p:sp>
      <p:sp>
        <p:nvSpPr>
          <p:cNvPr id="30723" name="コンテンツ プレースホルダ 2"/>
          <p:cNvSpPr>
            <a:spLocks noGrp="1"/>
          </p:cNvSpPr>
          <p:nvPr>
            <p:ph idx="1"/>
          </p:nvPr>
        </p:nvSpPr>
        <p:spPr>
          <a:xfrm>
            <a:off x="539750" y="1395413"/>
            <a:ext cx="8104188" cy="4929187"/>
          </a:xfrm>
        </p:spPr>
        <p:txBody>
          <a:bodyPr/>
          <a:lstStyle/>
          <a:p>
            <a:pPr>
              <a:spcAft>
                <a:spcPts val="600"/>
              </a:spcAft>
            </a:pPr>
            <a:r>
              <a:rPr lang="ja-JP" altLang="en-US"/>
              <a:t>直接授乳だけで乳房緊満が軽減しない場合</a:t>
            </a:r>
            <a:endParaRPr lang="en-US" altLang="ja-JP"/>
          </a:p>
          <a:p>
            <a:pPr lvl="1">
              <a:spcAft>
                <a:spcPts val="600"/>
              </a:spcAft>
              <a:buClr>
                <a:srgbClr val="C00000"/>
              </a:buClr>
              <a:buFont typeface="Wingdings" charset="2"/>
              <a:buChar char="ü"/>
            </a:pPr>
            <a:r>
              <a:rPr lang="ja-JP" altLang="en-US"/>
              <a:t>授乳</a:t>
            </a:r>
            <a:r>
              <a:rPr lang="en-US" altLang="ja-JP"/>
              <a:t>/</a:t>
            </a:r>
            <a:r>
              <a:rPr lang="ja-JP" altLang="en-US"/>
              <a:t>授乳の間に数回，楽になるまで搾乳するように母親に助言</a:t>
            </a:r>
            <a:endParaRPr lang="en-US" altLang="ja-JP"/>
          </a:p>
          <a:p>
            <a:pPr>
              <a:spcAft>
                <a:spcPts val="600"/>
              </a:spcAft>
            </a:pPr>
            <a:r>
              <a:rPr lang="ja-JP" altLang="en-US"/>
              <a:t>頻繁に授乳するよう促す</a:t>
            </a:r>
            <a:endParaRPr lang="en-US" altLang="ja-JP"/>
          </a:p>
          <a:p>
            <a:pPr lvl="1">
              <a:spcAft>
                <a:spcPts val="600"/>
              </a:spcAft>
              <a:buClr>
                <a:schemeClr val="bg2"/>
              </a:buClr>
              <a:buFont typeface="Wingdings" charset="2"/>
              <a:buChar char="ü"/>
            </a:pPr>
            <a:r>
              <a:rPr lang="ja-JP" altLang="en-US"/>
              <a:t>赤ちゃんが欲しがるだけいつでも</a:t>
            </a:r>
            <a:r>
              <a:rPr lang="en-US" altLang="ja-JP"/>
              <a:t>,</a:t>
            </a:r>
            <a:r>
              <a:rPr lang="ja-JP" altLang="en-US"/>
              <a:t>欲しがるだけ長くいくらでも</a:t>
            </a:r>
            <a:r>
              <a:rPr lang="en-US" altLang="ja-JP"/>
              <a:t>,</a:t>
            </a:r>
            <a:r>
              <a:rPr lang="ja-JP" altLang="en-US"/>
              <a:t>授乳するように促す</a:t>
            </a:r>
            <a:endParaRPr lang="en-US" altLang="ja-JP"/>
          </a:p>
          <a:p>
            <a:pPr>
              <a:spcAft>
                <a:spcPts val="600"/>
              </a:spcAft>
            </a:pPr>
            <a:r>
              <a:rPr lang="ja-JP" altLang="en-US"/>
              <a:t>温かいシャワー・入浴は乳汁の流出を促進</a:t>
            </a:r>
            <a:endParaRPr lang="en-US" altLang="ja-JP"/>
          </a:p>
          <a:p>
            <a:pPr>
              <a:spcAft>
                <a:spcPts val="600"/>
              </a:spcAft>
            </a:pPr>
            <a:r>
              <a:rPr lang="ja-JP" altLang="en-US"/>
              <a:t>背中や首のマッサージ・他のリラクゼーション法も乳汁の流出を助ける可能性がある</a:t>
            </a: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11CBB105-4138-584B-987D-173F6960DCA6}" type="slidenum">
              <a:rPr lang="ja-JP" altLang="en-US" sz="1400" smtClean="0"/>
              <a:pPr/>
              <a:t>20</a:t>
            </a:fld>
            <a:endParaRPr lang="ja-JP" altLang="en-US" sz="1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2938" y="357188"/>
            <a:ext cx="7929562" cy="714375"/>
          </a:xfrm>
        </p:spPr>
        <p:txBody>
          <a:bodyPr/>
          <a:lstStyle/>
          <a:p>
            <a:pPr>
              <a:defRPr/>
            </a:pPr>
            <a:r>
              <a:rPr lang="ja-JP" altLang="en-US" sz="3200">
                <a:ln>
                  <a:noFill/>
                </a:ln>
              </a:rPr>
              <a:t>母親が快適に感じるような支援</a:t>
            </a:r>
          </a:p>
        </p:txBody>
      </p:sp>
      <p:sp>
        <p:nvSpPr>
          <p:cNvPr id="31747" name="コンテンツ プレースホルダ 2"/>
          <p:cNvSpPr>
            <a:spLocks noGrp="1"/>
          </p:cNvSpPr>
          <p:nvPr>
            <p:ph idx="1"/>
          </p:nvPr>
        </p:nvSpPr>
        <p:spPr>
          <a:xfrm>
            <a:off x="539750" y="1412875"/>
            <a:ext cx="8351838" cy="3871913"/>
          </a:xfrm>
        </p:spPr>
        <p:txBody>
          <a:bodyPr/>
          <a:lstStyle/>
          <a:p>
            <a:pPr>
              <a:spcAft>
                <a:spcPts val="1200"/>
              </a:spcAft>
            </a:pPr>
            <a:r>
              <a:rPr lang="ja-JP" altLang="en-US"/>
              <a:t>大きな乳房の場合</a:t>
            </a:r>
            <a:endParaRPr lang="en-US" altLang="ja-JP"/>
          </a:p>
          <a:p>
            <a:pPr lvl="1">
              <a:spcAft>
                <a:spcPts val="1200"/>
              </a:spcAft>
              <a:buClr>
                <a:schemeClr val="bg2"/>
              </a:buClr>
              <a:buFont typeface="Wingdings" charset="2"/>
              <a:buChar char="ü"/>
            </a:pPr>
            <a:r>
              <a:rPr lang="ja-JP" altLang="en-US"/>
              <a:t>母親が乳房を支えることが必要かもしれない</a:t>
            </a:r>
            <a:endParaRPr lang="en-US" altLang="ja-JP"/>
          </a:p>
          <a:p>
            <a:pPr>
              <a:spcAft>
                <a:spcPts val="1200"/>
              </a:spcAft>
            </a:pPr>
            <a:r>
              <a:rPr lang="ja-JP" altLang="en-US"/>
              <a:t>支援されていると感じられるような雰囲気作り</a:t>
            </a:r>
            <a:endParaRPr lang="en-US" altLang="ja-JP"/>
          </a:p>
          <a:p>
            <a:pPr>
              <a:spcAft>
                <a:spcPts val="1200"/>
              </a:spcAft>
            </a:pPr>
            <a:r>
              <a:rPr lang="ja-JP" altLang="en-US"/>
              <a:t>すぐに「張りすぎ」が解消することを説明し</a:t>
            </a:r>
            <a:r>
              <a:rPr lang="en-US" altLang="ja-JP"/>
              <a:t>,</a:t>
            </a:r>
            <a:r>
              <a:rPr lang="ja-JP" altLang="en-US"/>
              <a:t>母親に自信をもってもらう</a:t>
            </a:r>
            <a:endParaRPr lang="en-US" altLang="ja-JP"/>
          </a:p>
          <a:p>
            <a:pPr>
              <a:spcAft>
                <a:spcPts val="1200"/>
              </a:spcAft>
            </a:pPr>
            <a:r>
              <a:rPr lang="ja-JP" altLang="en-US"/>
              <a:t>授乳と授乳の間に冷湿布をすると</a:t>
            </a:r>
            <a:r>
              <a:rPr lang="en-US" altLang="ja-JP"/>
              <a:t>,</a:t>
            </a:r>
            <a:r>
              <a:rPr lang="ja-JP" altLang="en-US"/>
              <a:t>痛みが軽減することがある</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190FE1FD-6256-A94D-9A2F-DA8766FCACC4}" type="slidenum">
              <a:rPr lang="ja-JP" altLang="en-US" sz="1400" smtClean="0"/>
              <a:pPr/>
              <a:t>21</a:t>
            </a:fld>
            <a:endParaRPr lang="ja-JP" altLang="en-US" sz="1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3"/>
          <p:cNvSpPr>
            <a:spLocks noGrp="1"/>
          </p:cNvSpPr>
          <p:nvPr>
            <p:ph type="ctrTitle"/>
          </p:nvPr>
        </p:nvSpPr>
        <p:spPr>
          <a:xfrm>
            <a:off x="395288" y="2143125"/>
            <a:ext cx="8208962" cy="1357313"/>
          </a:xfrm>
        </p:spPr>
        <p:txBody>
          <a:bodyPr/>
          <a:lstStyle/>
          <a:p>
            <a:r>
              <a:rPr lang="ja-JP" altLang="en-US" sz="3600" b="1">
                <a:ln>
                  <a:noFill/>
                </a:ln>
              </a:rPr>
              <a:t>乳管閉塞と乳腺炎（乳房の炎症）</a:t>
            </a:r>
          </a:p>
        </p:txBody>
      </p:sp>
      <p:sp>
        <p:nvSpPr>
          <p:cNvPr id="60419" name="サブタイトル 4"/>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p:txBody>
          <a:bodyPr>
            <a:noAutofit/>
          </a:bodyPr>
          <a:lstStyle/>
          <a:p>
            <a:pPr>
              <a:defRPr/>
            </a:pPr>
            <a:r>
              <a:rPr lang="ja-JP" altLang="en-US" sz="3200" dirty="0">
                <a:ln>
                  <a:noFill/>
                </a:ln>
              </a:rPr>
              <a:t>乳管閉塞</a:t>
            </a:r>
          </a:p>
        </p:txBody>
      </p:sp>
      <p:sp>
        <p:nvSpPr>
          <p:cNvPr id="33795" name="Rectangle 3"/>
          <p:cNvSpPr>
            <a:spLocks noGrp="1" noChangeArrowheads="1"/>
          </p:cNvSpPr>
          <p:nvPr>
            <p:ph idx="1"/>
          </p:nvPr>
        </p:nvSpPr>
        <p:spPr>
          <a:xfrm>
            <a:off x="381000" y="1643063"/>
            <a:ext cx="8367713" cy="4452937"/>
          </a:xfrm>
        </p:spPr>
        <p:txBody>
          <a:bodyPr/>
          <a:lstStyle/>
          <a:p>
            <a:pPr>
              <a:lnSpc>
                <a:spcPct val="90000"/>
              </a:lnSpc>
              <a:spcAft>
                <a:spcPts val="1800"/>
              </a:spcAft>
            </a:pPr>
            <a:r>
              <a:rPr lang="ja-JP" altLang="en-US" b="1">
                <a:solidFill>
                  <a:srgbClr val="C00000"/>
                </a:solidFill>
              </a:rPr>
              <a:t>乳管閉塞</a:t>
            </a:r>
            <a:r>
              <a:rPr lang="ja-JP" altLang="en-US" b="1"/>
              <a:t>　</a:t>
            </a:r>
            <a:endParaRPr lang="en-US" altLang="ja-JP" b="1" smtClean="0"/>
          </a:p>
          <a:p>
            <a:pPr>
              <a:lnSpc>
                <a:spcPct val="90000"/>
              </a:lnSpc>
              <a:spcAft>
                <a:spcPts val="1800"/>
              </a:spcAft>
              <a:buFont typeface="Wingdings" charset="2"/>
              <a:buNone/>
            </a:pPr>
            <a:r>
              <a:rPr lang="ja-JP" altLang="en-US" smtClean="0"/>
              <a:t>　乳汁</a:t>
            </a:r>
            <a:r>
              <a:rPr lang="ja-JP" altLang="en-US"/>
              <a:t>が乳房のある部位に詰まったようになること</a:t>
            </a:r>
            <a:endParaRPr lang="en-US" altLang="ja-JP"/>
          </a:p>
          <a:p>
            <a:pPr>
              <a:lnSpc>
                <a:spcPct val="90000"/>
              </a:lnSpc>
              <a:spcAft>
                <a:spcPts val="1800"/>
              </a:spcAft>
            </a:pPr>
            <a:r>
              <a:rPr lang="ja-JP" altLang="en-US" b="1"/>
              <a:t>乳管閉塞</a:t>
            </a:r>
            <a:r>
              <a:rPr lang="ja-JP" altLang="en-US"/>
              <a:t>を起こしていると</a:t>
            </a:r>
            <a:r>
              <a:rPr lang="en-US" altLang="ja-JP"/>
              <a:t>,</a:t>
            </a:r>
            <a:r>
              <a:rPr lang="ja-JP" altLang="en-US"/>
              <a:t>しこりが触れるという訴えることがある</a:t>
            </a:r>
            <a:r>
              <a:rPr lang="en-US" altLang="ja-JP"/>
              <a:t>         		</a:t>
            </a:r>
          </a:p>
          <a:p>
            <a:pPr lvl="1">
              <a:lnSpc>
                <a:spcPct val="90000"/>
              </a:lnSpc>
              <a:spcAft>
                <a:spcPts val="1800"/>
              </a:spcAft>
              <a:buClr>
                <a:srgbClr val="C00000"/>
              </a:buClr>
              <a:buFont typeface="Wingdings" charset="2"/>
              <a:buChar char="ü"/>
            </a:pPr>
            <a:r>
              <a:rPr lang="ja-JP" altLang="en-US"/>
              <a:t>部位の表面の皮膚が発赤していることがある</a:t>
            </a:r>
            <a:endParaRPr lang="en-US" altLang="ja-JP"/>
          </a:p>
          <a:p>
            <a:pPr lvl="1">
              <a:lnSpc>
                <a:spcPct val="90000"/>
              </a:lnSpc>
              <a:spcAft>
                <a:spcPts val="1800"/>
              </a:spcAft>
              <a:buClr>
                <a:srgbClr val="C00000"/>
              </a:buClr>
              <a:buFont typeface="Wingdings" charset="2"/>
              <a:buChar char="ü"/>
            </a:pPr>
            <a:r>
              <a:rPr lang="ja-JP" altLang="en-US"/>
              <a:t>しこりは圧痛があるかもしれない</a:t>
            </a:r>
            <a:r>
              <a:rPr lang="en-US" altLang="ja-JP"/>
              <a:t>       </a:t>
            </a:r>
          </a:p>
          <a:p>
            <a:pPr lvl="1">
              <a:lnSpc>
                <a:spcPct val="90000"/>
              </a:lnSpc>
              <a:spcAft>
                <a:spcPts val="1800"/>
              </a:spcAft>
              <a:buClr>
                <a:srgbClr val="C00000"/>
              </a:buClr>
              <a:buFont typeface="Wingdings" charset="2"/>
              <a:buChar char="ü"/>
            </a:pPr>
            <a:r>
              <a:rPr lang="ja-JP" altLang="en-US" u="sng">
                <a:solidFill>
                  <a:srgbClr val="C00000"/>
                </a:solidFill>
              </a:rPr>
              <a:t>通常</a:t>
            </a:r>
            <a:r>
              <a:rPr lang="en-US" altLang="ja-JP" u="sng">
                <a:solidFill>
                  <a:srgbClr val="C00000"/>
                </a:solidFill>
              </a:rPr>
              <a:t>,</a:t>
            </a:r>
            <a:r>
              <a:rPr lang="ja-JP" altLang="en-US" u="sng">
                <a:solidFill>
                  <a:srgbClr val="C00000"/>
                </a:solidFill>
              </a:rPr>
              <a:t>発熱はなく</a:t>
            </a:r>
            <a:r>
              <a:rPr lang="en-US" altLang="ja-JP" u="sng">
                <a:solidFill>
                  <a:srgbClr val="C00000"/>
                </a:solidFill>
              </a:rPr>
              <a:t>,</a:t>
            </a:r>
            <a:r>
              <a:rPr lang="ja-JP" altLang="en-US" u="sng">
                <a:solidFill>
                  <a:srgbClr val="C00000"/>
                </a:solidFill>
              </a:rPr>
              <a:t>母親は元気</a:t>
            </a:r>
            <a:endParaRPr lang="ja-JP" altLang="en-US">
              <a:solidFill>
                <a:srgbClr val="C00000"/>
              </a:solidFill>
            </a:endParaRP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10A8BAD0-BE6B-3E4B-A6D1-459017C9901E}" type="slidenum">
              <a:rPr lang="ja-JP" altLang="en-US" sz="1600" smtClean="0"/>
              <a:pPr/>
              <a:t>23</a:t>
            </a:fld>
            <a:endParaRPr lang="ja-JP" altLang="en-US" sz="16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938213" y="333375"/>
            <a:ext cx="7793037" cy="792163"/>
          </a:xfrm>
        </p:spPr>
        <p:txBody>
          <a:bodyPr/>
          <a:lstStyle/>
          <a:p>
            <a:r>
              <a:rPr lang="ja-JP" altLang="en-US">
                <a:ln>
                  <a:noFill/>
                </a:ln>
              </a:rPr>
              <a:t>乳腺炎（乳房の炎症）</a:t>
            </a:r>
          </a:p>
        </p:txBody>
      </p:sp>
      <p:sp>
        <p:nvSpPr>
          <p:cNvPr id="34821" name="コンテンツ プレースホルダ 7"/>
          <p:cNvSpPr>
            <a:spLocks noGrp="1"/>
          </p:cNvSpPr>
          <p:nvPr>
            <p:ph sz="quarter" idx="1"/>
          </p:nvPr>
        </p:nvSpPr>
        <p:spPr>
          <a:xfrm>
            <a:off x="515938" y="1125538"/>
            <a:ext cx="8215312" cy="2428875"/>
          </a:xfrm>
        </p:spPr>
        <p:txBody>
          <a:bodyPr/>
          <a:lstStyle/>
          <a:p>
            <a:pPr>
              <a:spcAft>
                <a:spcPts val="600"/>
              </a:spcAft>
              <a:defRPr/>
            </a:pPr>
            <a:r>
              <a:rPr lang="ja-JP" altLang="en-US" b="1" dirty="0">
                <a:solidFill>
                  <a:srgbClr val="C00000"/>
                </a:solidFill>
              </a:rPr>
              <a:t>非感染性乳腺炎</a:t>
            </a:r>
            <a:endParaRPr lang="en-US" altLang="ja-JP" dirty="0"/>
          </a:p>
          <a:p>
            <a:pPr>
              <a:spcAft>
                <a:spcPts val="600"/>
              </a:spcAft>
              <a:buFont typeface="Wingdings" charset="2"/>
              <a:buNone/>
              <a:defRPr/>
            </a:pPr>
            <a:r>
              <a:rPr lang="ja-JP" altLang="en-US" dirty="0"/>
              <a:t>乳汁が乳房のある部位に留まって乳房組織の炎症を起こした状態</a:t>
            </a:r>
            <a:endParaRPr lang="en-US" altLang="ja-JP" dirty="0"/>
          </a:p>
          <a:p>
            <a:pPr>
              <a:spcAft>
                <a:spcPts val="600"/>
              </a:spcAft>
              <a:defRPr/>
            </a:pPr>
            <a:r>
              <a:rPr lang="ja-JP" altLang="en-US" b="1" dirty="0">
                <a:solidFill>
                  <a:srgbClr val="C00000"/>
                </a:solidFill>
              </a:rPr>
              <a:t>感染性乳腺炎</a:t>
            </a:r>
            <a:endParaRPr lang="en-US" altLang="ja-JP" b="1" dirty="0"/>
          </a:p>
          <a:p>
            <a:pPr>
              <a:spcAft>
                <a:spcPts val="600"/>
              </a:spcAft>
              <a:buFont typeface="Wingdings" charset="2"/>
              <a:buNone/>
              <a:defRPr/>
            </a:pPr>
            <a:r>
              <a:rPr lang="ja-JP" altLang="en-US" dirty="0"/>
              <a:t>炎症に細菌感染が起こった状態</a:t>
            </a:r>
          </a:p>
        </p:txBody>
      </p:sp>
      <p:sp>
        <p:nvSpPr>
          <p:cNvPr id="34820" name="Rectangle 8"/>
          <p:cNvSpPr>
            <a:spLocks noGrp="1" noChangeArrowheads="1"/>
          </p:cNvSpPr>
          <p:nvPr>
            <p:ph type="body" sz="half" idx="3"/>
          </p:nvPr>
        </p:nvSpPr>
        <p:spPr>
          <a:xfrm>
            <a:off x="533400" y="4160838"/>
            <a:ext cx="7727950" cy="2163762"/>
          </a:xfrm>
        </p:spPr>
        <p:txBody>
          <a:bodyPr wrap="none"/>
          <a:lstStyle/>
          <a:p>
            <a:pPr>
              <a:lnSpc>
                <a:spcPct val="90000"/>
              </a:lnSpc>
              <a:spcAft>
                <a:spcPts val="600"/>
              </a:spcAft>
              <a:defRPr/>
            </a:pPr>
            <a:r>
              <a:rPr lang="ja-JP" altLang="en-US" dirty="0"/>
              <a:t>症状（非感染性でも感染性でも症状は同じ）</a:t>
            </a:r>
            <a:endParaRPr lang="en-US" altLang="ja-JP" dirty="0"/>
          </a:p>
          <a:p>
            <a:pPr marL="252000" indent="342000">
              <a:lnSpc>
                <a:spcPct val="90000"/>
              </a:lnSpc>
              <a:spcAft>
                <a:spcPts val="0"/>
              </a:spcAft>
              <a:buFont typeface="Wingdings" charset="2"/>
              <a:buChar char="ü"/>
              <a:defRPr/>
            </a:pPr>
            <a:r>
              <a:rPr lang="ja-JP" altLang="en-US" dirty="0"/>
              <a:t>局所的な発赤と疼痛</a:t>
            </a:r>
          </a:p>
          <a:p>
            <a:pPr marL="252000" indent="342000">
              <a:lnSpc>
                <a:spcPct val="90000"/>
              </a:lnSpc>
              <a:spcAft>
                <a:spcPts val="0"/>
              </a:spcAft>
              <a:buFont typeface="Wingdings" charset="2"/>
              <a:buChar char="ü"/>
              <a:defRPr/>
            </a:pPr>
            <a:r>
              <a:rPr lang="ja-JP" altLang="en-US" dirty="0"/>
              <a:t>母親の発熱</a:t>
            </a:r>
            <a:r>
              <a:rPr lang="en-US" altLang="ja-JP" dirty="0"/>
              <a:t>/</a:t>
            </a:r>
            <a:r>
              <a:rPr lang="ja-JP" altLang="en-US" dirty="0"/>
              <a:t>悪寒</a:t>
            </a:r>
            <a:r>
              <a:rPr lang="en-US" altLang="ja-JP" dirty="0"/>
              <a:t>/</a:t>
            </a:r>
            <a:r>
              <a:rPr lang="ja-JP" altLang="en-US" dirty="0"/>
              <a:t>倦怠感</a:t>
            </a:r>
            <a:r>
              <a:rPr lang="en-US" altLang="ja-JP" dirty="0"/>
              <a:t>/</a:t>
            </a:r>
            <a:r>
              <a:rPr lang="ja-JP" altLang="en-US" dirty="0"/>
              <a:t>吐き気</a:t>
            </a:r>
            <a:r>
              <a:rPr lang="en-US" altLang="ja-JP" dirty="0"/>
              <a:t>/</a:t>
            </a:r>
            <a:r>
              <a:rPr lang="ja-JP" altLang="en-US" dirty="0"/>
              <a:t>頭痛</a:t>
            </a:r>
            <a:r>
              <a:rPr lang="en-US" altLang="ja-JP" dirty="0"/>
              <a:t>/</a:t>
            </a:r>
            <a:r>
              <a:rPr lang="ja-JP" altLang="en-US" dirty="0" smtClean="0"/>
              <a:t>節々</a:t>
            </a:r>
            <a:endParaRPr lang="en-US" altLang="ja-JP" dirty="0" smtClean="0"/>
          </a:p>
          <a:p>
            <a:pPr marL="252000" indent="342000">
              <a:lnSpc>
                <a:spcPct val="90000"/>
              </a:lnSpc>
              <a:spcAft>
                <a:spcPts val="0"/>
              </a:spcAft>
              <a:buFont typeface="Wingdings" charset="2"/>
              <a:buNone/>
              <a:defRPr/>
            </a:pPr>
            <a:r>
              <a:rPr lang="ja-JP" altLang="en-US" dirty="0" smtClean="0"/>
              <a:t>の</a:t>
            </a:r>
            <a:r>
              <a:rPr lang="ja-JP" altLang="en-US" dirty="0"/>
              <a:t>痛みといったインフルエンザのような症状</a:t>
            </a:r>
            <a:endParaRPr lang="en-US" altLang="ja-JP" dirty="0"/>
          </a:p>
        </p:txBody>
      </p:sp>
      <p:sp>
        <p:nvSpPr>
          <p:cNvPr id="64519" name="スライド番号プレースホルダ 6"/>
          <p:cNvSpPr>
            <a:spLocks noGrp="1"/>
          </p:cNvSpPr>
          <p:nvPr>
            <p:ph type="sldNum" sz="quarter" idx="12"/>
          </p:nvPr>
        </p:nvSpPr>
        <p:spPr bwMode="auto">
          <a:xfrm>
            <a:off x="6781800" y="6243638"/>
            <a:ext cx="1905000" cy="457200"/>
          </a:xfrm>
          <a:noFill/>
          <a:ln>
            <a:miter lim="800000"/>
            <a:headEnd/>
            <a:tailEnd/>
          </a:ln>
        </p:spPr>
        <p:txBody>
          <a:bodyPr/>
          <a:lstStyle/>
          <a:p>
            <a:fld id="{67E562A2-B774-EF41-B960-EC8EDADC61A0}" type="slidenum">
              <a:rPr lang="en-US" altLang="ja-JP" sz="1600" smtClean="0"/>
              <a:pPr/>
              <a:t>24</a:t>
            </a:fld>
            <a:endParaRPr lang="en-US" altLang="ja-JP" sz="1600" smtClean="0"/>
          </a:p>
        </p:txBody>
      </p:sp>
      <p:sp>
        <p:nvSpPr>
          <p:cNvPr id="8" name="コンテンツ プレースホルダ 7"/>
          <p:cNvSpPr>
            <a:spLocks noGrp="1"/>
          </p:cNvSpPr>
          <p:nvPr>
            <p:ph sz="quarter" idx="2"/>
          </p:nvPr>
        </p:nvSpPr>
        <p:spPr/>
        <p:txBody>
          <a:bodyPr/>
          <a:lstStyle/>
          <a:p>
            <a:endParaRPr lang="ja-JP" altLang="en-US"/>
          </a:p>
        </p:txBody>
      </p:sp>
      <p:sp>
        <p:nvSpPr>
          <p:cNvPr id="9" name="テキスト ボックス 8"/>
          <p:cNvSpPr txBox="1"/>
          <p:nvPr/>
        </p:nvSpPr>
        <p:spPr>
          <a:xfrm>
            <a:off x="5943600" y="2455783"/>
            <a:ext cx="2514600" cy="135421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図１２</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４</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乳腺炎</a:t>
            </a:r>
            <a:endParaRPr lang="en-US" altLang="ja-JP" dirty="0" smtClean="0">
              <a:solidFill>
                <a:schemeClr val="bg1"/>
              </a:solidFill>
            </a:endParaRPr>
          </a:p>
          <a:p>
            <a:pPr algn="ctr">
              <a:spcAft>
                <a:spcPts val="600"/>
              </a:spcAft>
              <a:defRPr/>
            </a:pPr>
            <a:endParaRPr lang="en-US" altLang="ja-JP" dirty="0" smtClean="0">
              <a:solidFill>
                <a:schemeClr val="bg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a:xfrm>
            <a:off x="928688" y="381000"/>
            <a:ext cx="7358062" cy="714375"/>
          </a:xfrm>
        </p:spPr>
        <p:txBody>
          <a:bodyPr/>
          <a:lstStyle/>
          <a:p>
            <a:pPr>
              <a:defRPr/>
            </a:pPr>
            <a:r>
              <a:rPr lang="ja-JP" altLang="en-US" sz="3200" dirty="0">
                <a:ln>
                  <a:noFill/>
                </a:ln>
              </a:rPr>
              <a:t>乳管閉塞と乳腺炎の原因</a:t>
            </a:r>
          </a:p>
        </p:txBody>
      </p:sp>
      <p:sp>
        <p:nvSpPr>
          <p:cNvPr id="35843" name="Rectangle 3"/>
          <p:cNvSpPr>
            <a:spLocks noGrp="1" noChangeArrowheads="1"/>
          </p:cNvSpPr>
          <p:nvPr>
            <p:ph idx="1"/>
          </p:nvPr>
        </p:nvSpPr>
        <p:spPr>
          <a:xfrm>
            <a:off x="428625" y="1143000"/>
            <a:ext cx="8286750" cy="5191125"/>
          </a:xfrm>
        </p:spPr>
        <p:txBody>
          <a:bodyPr/>
          <a:lstStyle/>
          <a:p>
            <a:pPr>
              <a:spcBef>
                <a:spcPct val="0"/>
              </a:spcBef>
              <a:spcAft>
                <a:spcPts val="600"/>
              </a:spcAft>
            </a:pPr>
            <a:r>
              <a:rPr lang="ja-JP" altLang="en-US"/>
              <a:t>授乳の回数が少ない</a:t>
            </a:r>
            <a:endParaRPr lang="en-US" altLang="ja-JP"/>
          </a:p>
          <a:p>
            <a:pPr lvl="1">
              <a:spcBef>
                <a:spcPct val="0"/>
              </a:spcBef>
              <a:spcAft>
                <a:spcPts val="600"/>
              </a:spcAft>
              <a:buClr>
                <a:schemeClr val="bg2"/>
              </a:buClr>
              <a:buFont typeface="Wingdings" charset="2"/>
              <a:buChar char="ü"/>
            </a:pPr>
            <a:r>
              <a:rPr lang="ja-JP" altLang="en-US"/>
              <a:t>赤ちゃんがあまり起きなかった</a:t>
            </a:r>
            <a:endParaRPr lang="en-US" altLang="ja-JP"/>
          </a:p>
          <a:p>
            <a:pPr lvl="1">
              <a:spcBef>
                <a:spcPct val="0"/>
              </a:spcBef>
              <a:spcAft>
                <a:spcPts val="600"/>
              </a:spcAft>
              <a:buClr>
                <a:schemeClr val="bg2"/>
              </a:buClr>
              <a:buFont typeface="Wingdings" charset="2"/>
              <a:buChar char="ü"/>
            </a:pPr>
            <a:r>
              <a:rPr lang="ja-JP" altLang="en-US"/>
              <a:t>空腹の</a:t>
            </a:r>
            <a:r>
              <a:rPr lang="ja-JP" altLang="en-US" smtClean="0"/>
              <a:t>サインが見過ごされている</a:t>
            </a:r>
            <a:endParaRPr lang="en-US" altLang="ja-JP" smtClean="0"/>
          </a:p>
          <a:p>
            <a:pPr lvl="1">
              <a:spcBef>
                <a:spcPct val="0"/>
              </a:spcBef>
              <a:spcAft>
                <a:spcPts val="600"/>
              </a:spcAft>
              <a:buClr>
                <a:schemeClr val="bg2"/>
              </a:buClr>
              <a:buFont typeface="Wingdings" charset="2"/>
              <a:buChar char="ü"/>
            </a:pPr>
            <a:r>
              <a:rPr lang="ja-JP" altLang="en-US"/>
              <a:t>母親が忙しい</a:t>
            </a:r>
            <a:endParaRPr lang="en-US" altLang="ja-JP"/>
          </a:p>
          <a:p>
            <a:pPr>
              <a:spcBef>
                <a:spcPct val="0"/>
              </a:spcBef>
              <a:spcAft>
                <a:spcPts val="600"/>
              </a:spcAft>
            </a:pPr>
            <a:r>
              <a:rPr lang="ja-JP" altLang="en-US"/>
              <a:t>特定の部分の乳汁が充分に外に出されない</a:t>
            </a:r>
            <a:endParaRPr lang="en-US" altLang="ja-JP"/>
          </a:p>
          <a:p>
            <a:pPr>
              <a:spcBef>
                <a:spcPct val="0"/>
              </a:spcBef>
              <a:spcAft>
                <a:spcPts val="600"/>
              </a:spcAft>
            </a:pPr>
            <a:r>
              <a:rPr lang="ja-JP" altLang="en-US"/>
              <a:t>乳房の特定の部分に圧がかかる</a:t>
            </a:r>
            <a:endParaRPr lang="en-US" altLang="ja-JP"/>
          </a:p>
          <a:p>
            <a:pPr lvl="1">
              <a:spcBef>
                <a:spcPct val="0"/>
              </a:spcBef>
              <a:spcAft>
                <a:spcPts val="600"/>
              </a:spcAft>
              <a:buClr>
                <a:schemeClr val="bg2"/>
              </a:buClr>
              <a:buFont typeface="Wingdings" charset="2"/>
              <a:buChar char="ü"/>
            </a:pPr>
            <a:r>
              <a:rPr lang="ja-JP" altLang="en-US"/>
              <a:t>服がきつい</a:t>
            </a:r>
            <a:endParaRPr lang="en-US" altLang="ja-JP"/>
          </a:p>
          <a:p>
            <a:pPr lvl="1">
              <a:spcBef>
                <a:spcPct val="0"/>
              </a:spcBef>
              <a:spcAft>
                <a:spcPts val="600"/>
              </a:spcAft>
              <a:buClr>
                <a:schemeClr val="bg2"/>
              </a:buClr>
              <a:buFont typeface="Wingdings" charset="2"/>
              <a:buChar char="ü"/>
            </a:pPr>
            <a:r>
              <a:rPr lang="ja-JP" altLang="en-US"/>
              <a:t>乳房を下にして寝る</a:t>
            </a:r>
            <a:endParaRPr lang="en-US" altLang="ja-JP"/>
          </a:p>
          <a:p>
            <a:pPr lvl="1">
              <a:spcBef>
                <a:spcPct val="0"/>
              </a:spcBef>
              <a:spcAft>
                <a:spcPts val="600"/>
              </a:spcAft>
              <a:buClr>
                <a:schemeClr val="bg2"/>
              </a:buClr>
              <a:buFont typeface="Wingdings" charset="2"/>
              <a:buChar char="ü"/>
            </a:pPr>
            <a:r>
              <a:rPr lang="ja-JP" altLang="en-US"/>
              <a:t>母親の指で圧迫</a:t>
            </a:r>
            <a:endParaRPr lang="en-US" altLang="ja-JP"/>
          </a:p>
          <a:p>
            <a:pPr lvl="1">
              <a:spcBef>
                <a:spcPct val="0"/>
              </a:spcBef>
              <a:spcAft>
                <a:spcPts val="600"/>
              </a:spcAft>
              <a:buClr>
                <a:schemeClr val="bg2"/>
              </a:buClr>
              <a:buFont typeface="Wingdings" charset="2"/>
              <a:buChar char="ü"/>
            </a:pPr>
            <a:r>
              <a:rPr lang="ja-JP" altLang="en-US"/>
              <a:t>乳房に外傷</a:t>
            </a:r>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5CA93F89-B034-6149-94FC-04F9677782B3}" type="slidenum">
              <a:rPr lang="ja-JP" altLang="en-US" sz="1600" smtClean="0"/>
              <a:pPr/>
              <a:t>25</a:t>
            </a:fld>
            <a:endParaRPr lang="ja-JP" altLang="en-US" sz="16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500063" y="214313"/>
            <a:ext cx="8215312" cy="714375"/>
          </a:xfrm>
        </p:spPr>
        <p:txBody>
          <a:bodyPr>
            <a:noAutofit/>
          </a:bodyPr>
          <a:lstStyle/>
          <a:p>
            <a:pPr>
              <a:defRPr/>
            </a:pPr>
            <a:r>
              <a:rPr lang="ja-JP" altLang="en-US" sz="3200">
                <a:ln>
                  <a:noFill/>
                </a:ln>
              </a:rPr>
              <a:t>乳管閉塞</a:t>
            </a:r>
            <a:r>
              <a:rPr lang="en-US" altLang="ja-JP" sz="3200">
                <a:ln>
                  <a:noFill/>
                </a:ln>
              </a:rPr>
              <a:t>/</a:t>
            </a:r>
            <a:r>
              <a:rPr lang="ja-JP" altLang="en-US" sz="3200">
                <a:ln>
                  <a:noFill/>
                </a:ln>
              </a:rPr>
              <a:t>乳腺炎のアセスメント</a:t>
            </a:r>
          </a:p>
        </p:txBody>
      </p:sp>
      <p:sp>
        <p:nvSpPr>
          <p:cNvPr id="36867" name="コンテンツ プレースホルダ 7"/>
          <p:cNvSpPr>
            <a:spLocks noGrp="1"/>
          </p:cNvSpPr>
          <p:nvPr>
            <p:ph idx="1"/>
          </p:nvPr>
        </p:nvSpPr>
        <p:spPr>
          <a:xfrm>
            <a:off x="395288" y="908050"/>
            <a:ext cx="8286750" cy="5715000"/>
          </a:xfrm>
        </p:spPr>
        <p:txBody>
          <a:bodyPr/>
          <a:lstStyle/>
          <a:p>
            <a:pPr>
              <a:spcBef>
                <a:spcPct val="0"/>
              </a:spcBef>
            </a:pPr>
            <a:r>
              <a:rPr lang="ja-JP" altLang="en-US"/>
              <a:t>乳房の観察</a:t>
            </a:r>
            <a:endParaRPr lang="en-US" altLang="ja-JP"/>
          </a:p>
          <a:p>
            <a:pPr lvl="1">
              <a:spcBef>
                <a:spcPct val="0"/>
              </a:spcBef>
              <a:buClr>
                <a:srgbClr val="C00000"/>
              </a:buClr>
              <a:buFont typeface="Wingdings" charset="2"/>
              <a:buChar char="ü"/>
            </a:pPr>
            <a:r>
              <a:rPr lang="ja-JP" altLang="en-US"/>
              <a:t>母親の指が圧迫していれば</a:t>
            </a:r>
            <a:r>
              <a:rPr lang="en-US" altLang="ja-JP"/>
              <a:t>,</a:t>
            </a:r>
            <a:r>
              <a:rPr lang="ja-JP" altLang="en-US"/>
              <a:t>乳汁の流れを妨げている可能性あり</a:t>
            </a:r>
            <a:endParaRPr lang="en-US" altLang="ja-JP"/>
          </a:p>
          <a:p>
            <a:pPr>
              <a:spcBef>
                <a:spcPct val="0"/>
              </a:spcBef>
            </a:pPr>
            <a:r>
              <a:rPr lang="ja-JP" altLang="en-US"/>
              <a:t>乳房が重く感じるか</a:t>
            </a:r>
            <a:endParaRPr lang="en-US" altLang="ja-JP"/>
          </a:p>
          <a:p>
            <a:pPr lvl="1">
              <a:spcBef>
                <a:spcPct val="0"/>
              </a:spcBef>
              <a:buClr>
                <a:srgbClr val="C00000"/>
              </a:buClr>
              <a:buFont typeface="Wingdings" charset="2"/>
              <a:buChar char="ü"/>
            </a:pPr>
            <a:r>
              <a:rPr lang="ja-JP" altLang="en-US"/>
              <a:t>乳管閉塞や乳腺炎が乳房下部にあれば乳房を授乳中に持ち上げることによりその部位の乳汁の流れを促す</a:t>
            </a:r>
            <a:endParaRPr lang="en-US" altLang="ja-JP"/>
          </a:p>
          <a:p>
            <a:pPr>
              <a:spcBef>
                <a:spcPct val="0"/>
              </a:spcBef>
            </a:pPr>
            <a:r>
              <a:rPr lang="ja-JP" altLang="en-US"/>
              <a:t>授乳の頻度</a:t>
            </a:r>
            <a:r>
              <a:rPr lang="en-US" altLang="ja-JP"/>
              <a:t>, </a:t>
            </a:r>
            <a:r>
              <a:rPr lang="ja-JP" altLang="en-US"/>
              <a:t>赤ちゃんが望むだけ長くすわせているか確認</a:t>
            </a:r>
            <a:endParaRPr lang="en-US" altLang="ja-JP"/>
          </a:p>
          <a:p>
            <a:pPr>
              <a:spcBef>
                <a:spcPct val="0"/>
              </a:spcBef>
            </a:pPr>
            <a:r>
              <a:rPr lang="ja-JP" altLang="en-US"/>
              <a:t>服がきつくないか</a:t>
            </a:r>
            <a:endParaRPr lang="en-US" altLang="ja-JP"/>
          </a:p>
          <a:p>
            <a:pPr>
              <a:spcBef>
                <a:spcPct val="0"/>
              </a:spcBef>
            </a:pPr>
            <a:r>
              <a:rPr lang="ja-JP" altLang="en-US"/>
              <a:t>夜間にブラジャーをつけていないか</a:t>
            </a:r>
            <a:endParaRPr lang="en-US" altLang="ja-JP"/>
          </a:p>
          <a:p>
            <a:pPr>
              <a:spcBef>
                <a:spcPct val="0"/>
              </a:spcBef>
            </a:pPr>
            <a:r>
              <a:rPr lang="ja-JP" altLang="en-US"/>
              <a:t>乳房への外傷の有無</a:t>
            </a:r>
            <a:endParaRPr lang="en-US" altLang="ja-JP"/>
          </a:p>
          <a:p>
            <a:endParaRPr lang="ja-JP" altLang="en-US"/>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725C9152-0EC0-E548-BFB9-DF1EFBCD1E7B}" type="slidenum">
              <a:rPr lang="ja-JP" altLang="en-US" sz="1400" smtClean="0"/>
              <a:pPr/>
              <a:t>26</a:t>
            </a:fld>
            <a:endParaRPr lang="ja-JP" altLang="en-US" sz="140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250825" y="260350"/>
            <a:ext cx="8569325" cy="714375"/>
          </a:xfrm>
        </p:spPr>
        <p:txBody>
          <a:bodyPr>
            <a:noAutofit/>
          </a:bodyPr>
          <a:lstStyle/>
          <a:p>
            <a:pPr>
              <a:defRPr/>
            </a:pPr>
            <a:r>
              <a:rPr lang="ja-JP" altLang="en-US">
                <a:ln>
                  <a:noFill/>
                </a:ln>
              </a:rPr>
              <a:t>乳腺炎の対処法</a:t>
            </a:r>
            <a:r>
              <a:rPr lang="en-US" altLang="ja-JP">
                <a:ln>
                  <a:noFill/>
                </a:ln>
              </a:rPr>
              <a:t>:	 </a:t>
            </a:r>
            <a:r>
              <a:rPr lang="ja-JP" altLang="en-US">
                <a:ln>
                  <a:noFill/>
                </a:ln>
              </a:rPr>
              <a:t>母親へ必要であると説明</a:t>
            </a:r>
          </a:p>
        </p:txBody>
      </p:sp>
      <p:sp>
        <p:nvSpPr>
          <p:cNvPr id="283651" name="Rectangle 3"/>
          <p:cNvSpPr>
            <a:spLocks noGrp="1" noChangeArrowheads="1"/>
          </p:cNvSpPr>
          <p:nvPr>
            <p:ph idx="1"/>
          </p:nvPr>
        </p:nvSpPr>
        <p:spPr>
          <a:xfrm>
            <a:off x="395288" y="1268413"/>
            <a:ext cx="8567737" cy="4614862"/>
          </a:xfrm>
        </p:spPr>
        <p:txBody>
          <a:bodyPr/>
          <a:lstStyle/>
          <a:p>
            <a:pPr>
              <a:lnSpc>
                <a:spcPts val="2800"/>
              </a:lnSpc>
              <a:spcBef>
                <a:spcPct val="0"/>
              </a:spcBef>
              <a:spcAft>
                <a:spcPts val="600"/>
              </a:spcAft>
            </a:pPr>
            <a:r>
              <a:rPr lang="ja-JP" altLang="en-US"/>
              <a:t>乳汁を頻繁に乳房から外に出す</a:t>
            </a:r>
            <a:endParaRPr lang="en-US" altLang="ja-JP"/>
          </a:p>
          <a:p>
            <a:pPr>
              <a:lnSpc>
                <a:spcPts val="2800"/>
              </a:lnSpc>
              <a:spcBef>
                <a:spcPct val="0"/>
              </a:spcBef>
              <a:spcAft>
                <a:spcPts val="600"/>
              </a:spcAft>
            </a:pPr>
            <a:r>
              <a:rPr lang="ja-JP" altLang="en-US"/>
              <a:t>一番よい方法は頻繁に吸ってもらうこと</a:t>
            </a:r>
            <a:endParaRPr lang="en-US" altLang="ja-JP"/>
          </a:p>
          <a:p>
            <a:pPr>
              <a:lnSpc>
                <a:spcPts val="2800"/>
              </a:lnSpc>
              <a:spcBef>
                <a:spcPct val="0"/>
              </a:spcBef>
              <a:spcAft>
                <a:spcPts val="600"/>
              </a:spcAft>
            </a:pPr>
            <a:r>
              <a:rPr lang="ja-JP" altLang="en-US"/>
              <a:t>吸着を確認</a:t>
            </a:r>
            <a:endParaRPr lang="en-US" altLang="ja-JP"/>
          </a:p>
          <a:p>
            <a:pPr>
              <a:lnSpc>
                <a:spcPts val="2800"/>
              </a:lnSpc>
              <a:spcBef>
                <a:spcPct val="0"/>
              </a:spcBef>
              <a:spcAft>
                <a:spcPts val="600"/>
              </a:spcAft>
            </a:pPr>
            <a:r>
              <a:rPr lang="ja-JP" altLang="en-US"/>
              <a:t>痛みが強くなければ患側の乳房から先に吸わせる</a:t>
            </a:r>
            <a:endParaRPr lang="en-US" altLang="ja-JP"/>
          </a:p>
          <a:p>
            <a:pPr>
              <a:lnSpc>
                <a:spcPts val="2800"/>
              </a:lnSpc>
              <a:spcBef>
                <a:spcPct val="0"/>
              </a:spcBef>
              <a:spcAft>
                <a:spcPts val="600"/>
              </a:spcAft>
            </a:pPr>
            <a:r>
              <a:rPr lang="ja-JP" altLang="en-US"/>
              <a:t>授乳前</a:t>
            </a:r>
            <a:r>
              <a:rPr lang="en-US" altLang="ja-JP"/>
              <a:t>/</a:t>
            </a:r>
            <a:r>
              <a:rPr lang="ja-JP" altLang="en-US"/>
              <a:t>授乳中</a:t>
            </a:r>
            <a:r>
              <a:rPr lang="en-US" altLang="ja-JP"/>
              <a:t>,</a:t>
            </a:r>
            <a:r>
              <a:rPr lang="ja-JP" altLang="en-US"/>
              <a:t>乳管閉塞や痛い場所を乳頭に向かってやさしくマッサージ</a:t>
            </a:r>
            <a:endParaRPr lang="en-US" altLang="ja-JP"/>
          </a:p>
          <a:p>
            <a:pPr>
              <a:lnSpc>
                <a:spcPts val="2800"/>
              </a:lnSpc>
              <a:spcBef>
                <a:spcPct val="0"/>
              </a:spcBef>
              <a:spcAft>
                <a:spcPts val="600"/>
              </a:spcAft>
            </a:pPr>
            <a:r>
              <a:rPr lang="ja-JP" altLang="en-US"/>
              <a:t>母親の衣服</a:t>
            </a:r>
            <a:r>
              <a:rPr lang="en-US" altLang="ja-JP"/>
              <a:t>,</a:t>
            </a:r>
            <a:r>
              <a:rPr lang="ja-JP" altLang="en-US"/>
              <a:t>とりわけブラジャーがきつすぎないか確認</a:t>
            </a:r>
            <a:endParaRPr lang="en-US" altLang="ja-JP"/>
          </a:p>
          <a:p>
            <a:pPr>
              <a:lnSpc>
                <a:spcPts val="2800"/>
              </a:lnSpc>
              <a:spcBef>
                <a:spcPct val="0"/>
              </a:spcBef>
              <a:spcAft>
                <a:spcPts val="600"/>
              </a:spcAft>
            </a:pPr>
            <a:r>
              <a:rPr lang="ja-JP" altLang="en-US"/>
              <a:t>赤ちゃんが頻繁に飲めるように</a:t>
            </a:r>
            <a:endParaRPr lang="en-US" altLang="ja-JP"/>
          </a:p>
          <a:p>
            <a:pPr lvl="1">
              <a:lnSpc>
                <a:spcPts val="2800"/>
              </a:lnSpc>
              <a:spcBef>
                <a:spcPct val="0"/>
              </a:spcBef>
              <a:spcAft>
                <a:spcPts val="600"/>
              </a:spcAft>
              <a:buClr>
                <a:srgbClr val="C00000"/>
              </a:buClr>
              <a:buFont typeface="Wingdings" charset="2"/>
              <a:buChar char="ü"/>
            </a:pPr>
            <a:r>
              <a:rPr lang="ja-JP" altLang="en-US"/>
              <a:t>一緒に休息</a:t>
            </a:r>
            <a:endParaRPr lang="en-US" altLang="ja-JP"/>
          </a:p>
          <a:p>
            <a:pPr lvl="1">
              <a:lnSpc>
                <a:spcPts val="2800"/>
              </a:lnSpc>
              <a:spcBef>
                <a:spcPct val="0"/>
              </a:spcBef>
              <a:spcAft>
                <a:spcPts val="600"/>
              </a:spcAft>
              <a:buClr>
                <a:srgbClr val="C00000"/>
              </a:buClr>
              <a:buFont typeface="Wingdings" charset="2"/>
              <a:buChar char="ü"/>
            </a:pPr>
            <a:r>
              <a:rPr lang="ja-JP" altLang="en-US"/>
              <a:t>母親は水分を多く摂取</a:t>
            </a:r>
            <a:endParaRPr lang="en-US" altLang="ja-JP"/>
          </a:p>
          <a:p>
            <a:pPr lvl="1">
              <a:lnSpc>
                <a:spcPts val="2800"/>
              </a:lnSpc>
              <a:spcBef>
                <a:spcPct val="0"/>
              </a:spcBef>
              <a:spcAft>
                <a:spcPts val="600"/>
              </a:spcAft>
              <a:buClr>
                <a:srgbClr val="C00000"/>
              </a:buClr>
              <a:buFont typeface="Wingdings" charset="2"/>
              <a:buChar char="ü"/>
            </a:pPr>
            <a:r>
              <a:rPr lang="ja-JP" altLang="en-US"/>
              <a:t>就業している母親はできれば</a:t>
            </a:r>
            <a:r>
              <a:rPr lang="ja-JP" altLang="en-US" smtClean="0"/>
              <a:t>病気欠勤</a:t>
            </a:r>
            <a:endParaRPr lang="en-US" altLang="ja-JP" smtClean="0"/>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8EC2E4F3-5A99-C34A-9CFC-670AD6D56258}" type="slidenum">
              <a:rPr lang="ja-JP" altLang="en-US" sz="1400" smtClean="0"/>
              <a:pPr/>
              <a:t>27</a:t>
            </a:fld>
            <a:endParaRPr lang="ja-JP" altLang="en-US" sz="14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313" y="908050"/>
            <a:ext cx="8729662" cy="806450"/>
          </a:xfrm>
        </p:spPr>
        <p:txBody>
          <a:bodyPr>
            <a:noAutofit/>
          </a:bodyPr>
          <a:lstStyle/>
          <a:p>
            <a:pPr>
              <a:defRPr/>
            </a:pPr>
            <a:r>
              <a:rPr lang="ja-JP" altLang="en-US" sz="3200">
                <a:ln>
                  <a:noFill/>
                </a:ln>
              </a:rPr>
              <a:t>母親は休ませ</a:t>
            </a:r>
            <a:r>
              <a:rPr lang="en-US" altLang="ja-JP" sz="3200">
                <a:ln>
                  <a:noFill/>
                </a:ln>
              </a:rPr>
              <a:t>,</a:t>
            </a:r>
            <a:r>
              <a:rPr lang="ja-JP" altLang="en-US" sz="3200">
                <a:ln>
                  <a:noFill/>
                </a:ln>
              </a:rPr>
              <a:t>乳房は休ませない！</a:t>
            </a:r>
            <a:br>
              <a:rPr lang="ja-JP" altLang="en-US" sz="3200">
                <a:ln>
                  <a:noFill/>
                </a:ln>
              </a:rPr>
            </a:br>
            <a:endParaRPr lang="ja-JP" altLang="en-US" sz="3200">
              <a:ln>
                <a:noFill/>
              </a:ln>
            </a:endParaRPr>
          </a:p>
        </p:txBody>
      </p:sp>
      <p:sp>
        <p:nvSpPr>
          <p:cNvPr id="38915" name="コンテンツ プレースホルダ 2"/>
          <p:cNvSpPr>
            <a:spLocks noGrp="1"/>
          </p:cNvSpPr>
          <p:nvPr>
            <p:ph idx="1"/>
          </p:nvPr>
        </p:nvSpPr>
        <p:spPr>
          <a:xfrm>
            <a:off x="395288" y="1989138"/>
            <a:ext cx="8040687" cy="2879725"/>
          </a:xfrm>
        </p:spPr>
        <p:txBody>
          <a:bodyPr/>
          <a:lstStyle/>
          <a:p>
            <a:pPr>
              <a:spcAft>
                <a:spcPts val="1800"/>
              </a:spcAft>
              <a:defRPr/>
            </a:pPr>
            <a:r>
              <a:rPr lang="ja-JP" altLang="en-US" dirty="0"/>
              <a:t>母親・赤ちゃんが頻繁に授乳したくなければ</a:t>
            </a:r>
            <a:r>
              <a:rPr lang="en-US" altLang="ja-JP" dirty="0"/>
              <a:t>,</a:t>
            </a:r>
            <a:r>
              <a:rPr lang="ja-JP" altLang="en-US" dirty="0"/>
              <a:t>搾乳が必要</a:t>
            </a:r>
            <a:endParaRPr lang="en-US" altLang="ja-JP" dirty="0"/>
          </a:p>
          <a:p>
            <a:pPr>
              <a:spcAft>
                <a:spcPts val="1800"/>
              </a:spcAft>
              <a:defRPr/>
            </a:pPr>
            <a:r>
              <a:rPr lang="ja-JP" altLang="en-US" dirty="0"/>
              <a:t>搾乳した母乳は赤ちゃんに飲ませる</a:t>
            </a:r>
            <a:endParaRPr lang="en-US" altLang="ja-JP" dirty="0"/>
          </a:p>
          <a:p>
            <a:pPr>
              <a:spcAft>
                <a:spcPts val="1800"/>
              </a:spcAft>
              <a:defRPr/>
            </a:pPr>
            <a:r>
              <a:rPr lang="ja-JP" altLang="en-US" dirty="0"/>
              <a:t>乳汁が外に出されないと乳汁産生が滞り</a:t>
            </a:r>
            <a:r>
              <a:rPr lang="en-US" altLang="ja-JP" dirty="0"/>
              <a:t>,</a:t>
            </a:r>
            <a:r>
              <a:rPr lang="ja-JP" altLang="en-US" dirty="0"/>
              <a:t>乳房はさらに痛くなる，膿瘍ができる可能性もある</a:t>
            </a: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5BD55B2D-8873-C141-93C9-D7194324F8A9}" type="slidenum">
              <a:rPr lang="ja-JP" altLang="en-US" sz="1600" smtClean="0"/>
              <a:pPr/>
              <a:t>28</a:t>
            </a:fld>
            <a:endParaRPr lang="ja-JP" altLang="en-US" sz="16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214313"/>
            <a:ext cx="7358062" cy="714375"/>
          </a:xfrm>
        </p:spPr>
        <p:txBody>
          <a:bodyPr/>
          <a:lstStyle/>
          <a:p>
            <a:pPr>
              <a:defRPr/>
            </a:pPr>
            <a:r>
              <a:rPr lang="ja-JP" altLang="en-US" sz="3200">
                <a:ln>
                  <a:noFill/>
                </a:ln>
              </a:rPr>
              <a:t>乳腺炎の薬物療法</a:t>
            </a:r>
          </a:p>
        </p:txBody>
      </p:sp>
      <p:sp>
        <p:nvSpPr>
          <p:cNvPr id="39939" name="コンテンツ プレースホルダ 2"/>
          <p:cNvSpPr>
            <a:spLocks noGrp="1"/>
          </p:cNvSpPr>
          <p:nvPr>
            <p:ph idx="1"/>
          </p:nvPr>
        </p:nvSpPr>
        <p:spPr>
          <a:xfrm>
            <a:off x="395288" y="811213"/>
            <a:ext cx="8353425" cy="5857875"/>
          </a:xfrm>
        </p:spPr>
        <p:txBody>
          <a:bodyPr/>
          <a:lstStyle/>
          <a:p>
            <a:r>
              <a:rPr lang="ja-JP" altLang="en-US"/>
              <a:t>症状軽減のためには抗炎症薬が有用　　</a:t>
            </a:r>
            <a:endParaRPr lang="en-US" altLang="ja-JP"/>
          </a:p>
          <a:p>
            <a:pPr lvl="1">
              <a:buClr>
                <a:schemeClr val="bg2"/>
              </a:buClr>
              <a:buFont typeface="Wingdings" charset="2"/>
              <a:buChar char="ü"/>
            </a:pPr>
            <a:r>
              <a:rPr lang="ja-JP" altLang="en-US"/>
              <a:t>イブプロフェン</a:t>
            </a:r>
            <a:endParaRPr lang="en-US" altLang="ja-JP"/>
          </a:p>
          <a:p>
            <a:r>
              <a:rPr lang="ja-JP" altLang="en-US"/>
              <a:t>抗菌薬の適応</a:t>
            </a:r>
            <a:endParaRPr lang="en-US" altLang="ja-JP"/>
          </a:p>
          <a:p>
            <a:pPr lvl="1">
              <a:buClr>
                <a:schemeClr val="bg2"/>
              </a:buClr>
              <a:buFont typeface="Wingdings" charset="2"/>
              <a:buChar char="ü"/>
            </a:pPr>
            <a:r>
              <a:rPr lang="ja-JP" altLang="en-US"/>
              <a:t>発熱が</a:t>
            </a:r>
            <a:r>
              <a:rPr lang="en-US" altLang="ja-JP"/>
              <a:t>24</a:t>
            </a:r>
            <a:r>
              <a:rPr lang="ja-JP" altLang="en-US"/>
              <a:t>時間以上続く</a:t>
            </a:r>
            <a:endParaRPr lang="en-US" altLang="ja-JP"/>
          </a:p>
          <a:p>
            <a:pPr lvl="1">
              <a:buClr>
                <a:schemeClr val="bg2"/>
              </a:buClr>
              <a:buFont typeface="Wingdings" charset="2"/>
              <a:buChar char="ü"/>
            </a:pPr>
            <a:r>
              <a:rPr lang="ja-JP" altLang="en-US"/>
              <a:t>感染の可能性の証拠がある</a:t>
            </a:r>
            <a:endParaRPr lang="en-US" altLang="ja-JP"/>
          </a:p>
          <a:p>
            <a:pPr lvl="1">
              <a:buClr>
                <a:schemeClr val="bg2"/>
              </a:buClr>
              <a:buFont typeface="Wingdings" charset="2"/>
              <a:buChar char="ü"/>
            </a:pPr>
            <a:r>
              <a:rPr lang="ja-JP" altLang="en-US"/>
              <a:t>効果的で頻回な授乳・搾乳によっても</a:t>
            </a:r>
            <a:r>
              <a:rPr lang="en-US" altLang="ja-JP"/>
              <a:t>24</a:t>
            </a:r>
            <a:r>
              <a:rPr lang="ja-JP" altLang="en-US"/>
              <a:t>時間以内に症状が軽快傾向にない</a:t>
            </a:r>
            <a:endParaRPr lang="en-US" altLang="ja-JP"/>
          </a:p>
          <a:p>
            <a:pPr lvl="1">
              <a:buClr>
                <a:schemeClr val="bg2"/>
              </a:buClr>
              <a:buFont typeface="Wingdings" charset="2"/>
              <a:buChar char="ü"/>
            </a:pPr>
            <a:r>
              <a:rPr lang="ja-JP" altLang="en-US"/>
              <a:t>母親の状態が悪化するとき</a:t>
            </a:r>
            <a:endParaRPr lang="en-US" altLang="ja-JP"/>
          </a:p>
          <a:p>
            <a:r>
              <a:rPr lang="ja-JP" altLang="en-US"/>
              <a:t>処方された抗菌剤は充分な期間使用</a:t>
            </a:r>
            <a:endParaRPr lang="en-US" altLang="ja-JP"/>
          </a:p>
          <a:p>
            <a:pPr lvl="1">
              <a:buFont typeface="Wingdings" charset="2"/>
              <a:buNone/>
            </a:pPr>
            <a:r>
              <a:rPr lang="ja-JP" altLang="en-US"/>
              <a:t>現在多くの専門家が再発防止のため</a:t>
            </a:r>
            <a:r>
              <a:rPr lang="en-US" altLang="ja-JP"/>
              <a:t>10-14</a:t>
            </a:r>
            <a:r>
              <a:rPr lang="ja-JP" altLang="en-US"/>
              <a:t>日間の使用を推奨している</a:t>
            </a:r>
            <a:endParaRPr lang="en-US" altLang="ja-JP"/>
          </a:p>
          <a:p>
            <a:pPr lvl="1">
              <a:buFont typeface="Wingdings" charset="2"/>
              <a:buNone/>
            </a:pPr>
            <a:endParaRPr lang="en-US" altLang="ja-JP"/>
          </a:p>
        </p:txBody>
      </p:sp>
      <p:sp>
        <p:nvSpPr>
          <p:cNvPr id="74756" name="スライド番号プレースホルダ 3"/>
          <p:cNvSpPr>
            <a:spLocks noGrp="1"/>
          </p:cNvSpPr>
          <p:nvPr>
            <p:ph type="sldNum" sz="quarter" idx="12"/>
          </p:nvPr>
        </p:nvSpPr>
        <p:spPr bwMode="auto">
          <a:noFill/>
          <a:ln>
            <a:miter lim="800000"/>
            <a:headEnd/>
            <a:tailEnd/>
          </a:ln>
        </p:spPr>
        <p:txBody>
          <a:bodyPr/>
          <a:lstStyle/>
          <a:p>
            <a:fld id="{A569F32C-23D9-8D4E-A97E-46C36941EFC2}" type="slidenum">
              <a:rPr lang="ja-JP" altLang="en-US" sz="1400" smtClean="0"/>
              <a:pPr/>
              <a:t>29</a:t>
            </a:fld>
            <a:endParaRPr lang="ja-JP" altLang="en-US" sz="1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3"/>
          <p:cNvSpPr>
            <a:spLocks noGrp="1"/>
          </p:cNvSpPr>
          <p:nvPr>
            <p:ph type="ctrTitle"/>
          </p:nvPr>
        </p:nvSpPr>
        <p:spPr>
          <a:xfrm>
            <a:off x="857250" y="2143125"/>
            <a:ext cx="7458075" cy="1357313"/>
          </a:xfrm>
        </p:spPr>
        <p:txBody>
          <a:bodyPr/>
          <a:lstStyle/>
          <a:p>
            <a:r>
              <a:rPr lang="ja-JP" altLang="en-US" sz="3600" b="1">
                <a:ln>
                  <a:noFill/>
                </a:ln>
              </a:rPr>
              <a:t>１．乳房と乳頭の観察</a:t>
            </a:r>
          </a:p>
        </p:txBody>
      </p:sp>
      <p:sp>
        <p:nvSpPr>
          <p:cNvPr id="2150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0825" y="357188"/>
            <a:ext cx="8642350" cy="714375"/>
          </a:xfrm>
        </p:spPr>
        <p:txBody>
          <a:bodyPr>
            <a:noAutofit/>
          </a:bodyPr>
          <a:lstStyle/>
          <a:p>
            <a:pPr>
              <a:defRPr/>
            </a:pPr>
            <a:r>
              <a:rPr lang="en-US" altLang="ja-JP" sz="3200">
                <a:ln>
                  <a:noFill/>
                </a:ln>
              </a:rPr>
              <a:t>HIV</a:t>
            </a:r>
            <a:r>
              <a:rPr lang="ja-JP" altLang="en-US" sz="3200">
                <a:ln>
                  <a:noFill/>
                </a:ln>
              </a:rPr>
              <a:t>の女性が乳腺炎にかかったとき</a:t>
            </a:r>
          </a:p>
        </p:txBody>
      </p:sp>
      <p:sp>
        <p:nvSpPr>
          <p:cNvPr id="40963" name="コンテンツ プレースホルダ 2"/>
          <p:cNvSpPr>
            <a:spLocks noGrp="1"/>
          </p:cNvSpPr>
          <p:nvPr>
            <p:ph idx="1"/>
          </p:nvPr>
        </p:nvSpPr>
        <p:spPr>
          <a:xfrm>
            <a:off x="642938" y="1371600"/>
            <a:ext cx="7929562" cy="4229100"/>
          </a:xfrm>
        </p:spPr>
        <p:txBody>
          <a:bodyPr/>
          <a:lstStyle/>
          <a:p>
            <a:pPr>
              <a:defRPr/>
            </a:pPr>
            <a:r>
              <a:rPr lang="ja-JP" altLang="en-US" dirty="0"/>
              <a:t>患側からの授乳を回避</a:t>
            </a:r>
            <a:endParaRPr lang="en-US" altLang="ja-JP" dirty="0"/>
          </a:p>
          <a:p>
            <a:pPr>
              <a:buFont typeface="Wingdings" charset="2"/>
              <a:buNone/>
              <a:defRPr/>
            </a:pPr>
            <a:r>
              <a:rPr lang="ja-JP" altLang="en-US" dirty="0"/>
              <a:t>（乳腺炎</a:t>
            </a:r>
            <a:r>
              <a:rPr lang="en-US" altLang="ja-JP" dirty="0"/>
              <a:t>/</a:t>
            </a:r>
            <a:r>
              <a:rPr lang="ja-JP" altLang="en-US" dirty="0"/>
              <a:t>膿瘍</a:t>
            </a:r>
            <a:r>
              <a:rPr lang="en-US" altLang="ja-JP" dirty="0"/>
              <a:t>/</a:t>
            </a:r>
            <a:r>
              <a:rPr lang="ja-JP" altLang="en-US" dirty="0"/>
              <a:t>血の出ている乳頭亀裂の場合は感染のリスクが増加する）</a:t>
            </a:r>
            <a:endParaRPr lang="en-US" altLang="ja-JP" dirty="0"/>
          </a:p>
          <a:p>
            <a:pPr>
              <a:defRPr/>
            </a:pPr>
            <a:r>
              <a:rPr lang="ja-JP" altLang="en-US" dirty="0"/>
              <a:t>患側の乳房から搾乳し加熱してから赤ちゃんに与えるのは可能</a:t>
            </a:r>
            <a:endParaRPr lang="en-US" altLang="ja-JP" dirty="0"/>
          </a:p>
          <a:p>
            <a:pPr>
              <a:defRPr/>
            </a:pPr>
            <a:r>
              <a:rPr lang="ja-JP" altLang="en-US" dirty="0"/>
              <a:t>休息</a:t>
            </a:r>
            <a:r>
              <a:rPr lang="en-US" altLang="ja-JP" dirty="0"/>
              <a:t>,</a:t>
            </a:r>
            <a:r>
              <a:rPr lang="ja-JP" altLang="en-US" dirty="0"/>
              <a:t>温かくし</a:t>
            </a:r>
            <a:r>
              <a:rPr lang="en-US" altLang="ja-JP" dirty="0"/>
              <a:t>,</a:t>
            </a:r>
            <a:r>
              <a:rPr lang="ja-JP" altLang="en-US" dirty="0"/>
              <a:t>水分</a:t>
            </a:r>
            <a:r>
              <a:rPr lang="en-US" altLang="ja-JP" dirty="0"/>
              <a:t>/</a:t>
            </a:r>
            <a:r>
              <a:rPr lang="ja-JP" altLang="en-US" dirty="0"/>
              <a:t>鎮痛薬</a:t>
            </a:r>
            <a:r>
              <a:rPr lang="en-US" altLang="ja-JP" dirty="0"/>
              <a:t>/</a:t>
            </a:r>
            <a:r>
              <a:rPr lang="ja-JP" altLang="en-US" dirty="0"/>
              <a:t>抗菌薬</a:t>
            </a:r>
            <a:endParaRPr lang="en-US" altLang="ja-JP" dirty="0"/>
          </a:p>
          <a:p>
            <a:pPr>
              <a:defRPr/>
            </a:pPr>
            <a:r>
              <a:rPr lang="ja-JP" altLang="en-US" dirty="0"/>
              <a:t>人工乳が安全に</a:t>
            </a:r>
            <a:r>
              <a:rPr lang="en-US" altLang="ja-JP" dirty="0"/>
              <a:t>(AFASS)</a:t>
            </a:r>
            <a:r>
              <a:rPr lang="ja-JP" altLang="en-US" dirty="0"/>
              <a:t>与えることができる場合</a:t>
            </a:r>
            <a:r>
              <a:rPr lang="en-US" altLang="ja-JP" dirty="0"/>
              <a:t>,</a:t>
            </a:r>
            <a:r>
              <a:rPr lang="ja-JP" altLang="en-US" dirty="0"/>
              <a:t>その時点で母乳育児をやめることを決断する女性もいる</a:t>
            </a:r>
          </a:p>
        </p:txBody>
      </p:sp>
      <p:sp>
        <p:nvSpPr>
          <p:cNvPr id="76804" name="テキスト ボックス 2"/>
          <p:cNvSpPr txBox="1">
            <a:spLocks noChangeArrowheads="1"/>
          </p:cNvSpPr>
          <p:nvPr/>
        </p:nvSpPr>
        <p:spPr bwMode="auto">
          <a:xfrm>
            <a:off x="609600" y="5715000"/>
            <a:ext cx="7913688" cy="584200"/>
          </a:xfrm>
          <a:prstGeom prst="rect">
            <a:avLst/>
          </a:prstGeom>
          <a:solidFill>
            <a:schemeClr val="tx1"/>
          </a:solidFill>
          <a:ln w="9525">
            <a:noFill/>
            <a:miter lim="800000"/>
            <a:headEnd/>
            <a:tailEnd/>
          </a:ln>
        </p:spPr>
        <p:txBody>
          <a:bodyPr wrap="none">
            <a:prstTxWarp prst="textNoShape">
              <a:avLst/>
            </a:prstTxWarp>
            <a:spAutoFit/>
          </a:bodyPr>
          <a:lstStyle/>
          <a:p>
            <a:r>
              <a:rPr lang="ja-JP" altLang="en-US" sz="3200" b="1">
                <a:solidFill>
                  <a:srgbClr val="C00000"/>
                </a:solidFill>
                <a:latin typeface="HG丸ｺﾞｼｯｸM-PRO" charset="-128"/>
                <a:ea typeface="HG丸ｺﾞｼｯｸM-PRO" charset="-128"/>
                <a:cs typeface="HG丸ｺﾞｼｯｸM-PRO" charset="-128"/>
              </a:rPr>
              <a:t>日本では</a:t>
            </a:r>
            <a:r>
              <a:rPr lang="en-US" altLang="ja-JP" sz="3200" b="1">
                <a:solidFill>
                  <a:srgbClr val="C00000"/>
                </a:solidFill>
                <a:latin typeface="HG丸ｺﾞｼｯｸM-PRO" charset="-128"/>
                <a:ea typeface="HG丸ｺﾞｼｯｸM-PRO" charset="-128"/>
                <a:cs typeface="HG丸ｺﾞｼｯｸM-PRO" charset="-128"/>
              </a:rPr>
              <a:t>HIV</a:t>
            </a:r>
            <a:r>
              <a:rPr lang="ja-JP" altLang="en-US" sz="3200" b="1">
                <a:solidFill>
                  <a:srgbClr val="C00000"/>
                </a:solidFill>
                <a:latin typeface="HG丸ｺﾞｼｯｸM-PRO" charset="-128"/>
                <a:ea typeface="HG丸ｺﾞｼｯｸM-PRO" charset="-128"/>
                <a:cs typeface="HG丸ｺﾞｼｯｸM-PRO" charset="-128"/>
              </a:rPr>
              <a:t>陽性時は置換栄養（人工乳）</a:t>
            </a:r>
          </a:p>
        </p:txBody>
      </p:sp>
      <p:sp>
        <p:nvSpPr>
          <p:cNvPr id="76805" name="スライド番号プレースホルダ 4"/>
          <p:cNvSpPr>
            <a:spLocks noGrp="1"/>
          </p:cNvSpPr>
          <p:nvPr>
            <p:ph type="sldNum" sz="quarter" idx="12"/>
          </p:nvPr>
        </p:nvSpPr>
        <p:spPr bwMode="auto">
          <a:noFill/>
          <a:ln>
            <a:miter lim="800000"/>
            <a:headEnd/>
            <a:tailEnd/>
          </a:ln>
        </p:spPr>
        <p:txBody>
          <a:bodyPr/>
          <a:lstStyle/>
          <a:p>
            <a:fld id="{5CEA63A2-2A52-374F-90C7-4D0312C24E06}" type="slidenum">
              <a:rPr lang="ja-JP" altLang="en-US" sz="1600" smtClean="0"/>
              <a:pPr/>
              <a:t>30</a:t>
            </a:fld>
            <a:endParaRPr lang="ja-JP" altLang="en-US" sz="16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3"/>
          <p:cNvSpPr>
            <a:spLocks noGrp="1"/>
          </p:cNvSpPr>
          <p:nvPr>
            <p:ph type="ctrTitle"/>
          </p:nvPr>
        </p:nvSpPr>
        <p:spPr>
          <a:xfrm>
            <a:off x="500063" y="2143125"/>
            <a:ext cx="7815262" cy="1357313"/>
          </a:xfrm>
        </p:spPr>
        <p:txBody>
          <a:bodyPr/>
          <a:lstStyle/>
          <a:p>
            <a:r>
              <a:rPr lang="ja-JP" altLang="en-US" sz="3600" b="1">
                <a:ln>
                  <a:noFill/>
                </a:ln>
              </a:rPr>
              <a:t>３．乳頭痛</a:t>
            </a:r>
            <a:r>
              <a:rPr lang="en-US" altLang="ja-JP" sz="3600" b="1">
                <a:ln>
                  <a:noFill/>
                </a:ln>
              </a:rPr>
              <a:t/>
            </a:r>
            <a:br>
              <a:rPr lang="en-US" altLang="ja-JP" sz="3600" b="1">
                <a:ln>
                  <a:noFill/>
                </a:ln>
              </a:rPr>
            </a:br>
            <a:r>
              <a:rPr lang="ja-JP" altLang="en-US" sz="3600" b="1">
                <a:ln>
                  <a:noFill/>
                </a:ln>
              </a:rPr>
              <a:t>　</a:t>
            </a:r>
          </a:p>
        </p:txBody>
      </p:sp>
      <p:sp>
        <p:nvSpPr>
          <p:cNvPr id="78851"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288" y="836613"/>
            <a:ext cx="8424862" cy="714375"/>
          </a:xfrm>
        </p:spPr>
        <p:txBody>
          <a:bodyPr>
            <a:noAutofit/>
          </a:bodyPr>
          <a:lstStyle/>
          <a:p>
            <a:pPr>
              <a:defRPr/>
            </a:pPr>
            <a:r>
              <a:rPr lang="ja-JP" altLang="en-US" sz="3200">
                <a:ln>
                  <a:noFill/>
                </a:ln>
              </a:rPr>
              <a:t>母乳育児は</a:t>
            </a:r>
            <a:r>
              <a:rPr lang="en-US" altLang="ja-JP" sz="3200">
                <a:ln>
                  <a:noFill/>
                </a:ln>
              </a:rPr>
              <a:t/>
            </a:r>
            <a:br>
              <a:rPr lang="en-US" altLang="ja-JP" sz="3200">
                <a:ln>
                  <a:noFill/>
                </a:ln>
              </a:rPr>
            </a:br>
            <a:r>
              <a:rPr lang="ja-JP" altLang="en-US" sz="3200">
                <a:ln>
                  <a:noFill/>
                </a:ln>
              </a:rPr>
              <a:t>痛いものであってはならない</a:t>
            </a:r>
            <a:r>
              <a:rPr lang="en-US" altLang="ja-JP" sz="3200">
                <a:ln>
                  <a:noFill/>
                </a:ln>
              </a:rPr>
              <a:t/>
            </a:r>
            <a:br>
              <a:rPr lang="en-US" altLang="ja-JP" sz="3200">
                <a:ln>
                  <a:noFill/>
                </a:ln>
              </a:rPr>
            </a:br>
            <a:endParaRPr lang="ja-JP" altLang="en-US" sz="3200">
              <a:ln>
                <a:noFill/>
              </a:ln>
            </a:endParaRPr>
          </a:p>
        </p:txBody>
      </p:sp>
      <p:sp>
        <p:nvSpPr>
          <p:cNvPr id="43011" name="コンテンツ プレースホルダ 2"/>
          <p:cNvSpPr>
            <a:spLocks noGrp="1"/>
          </p:cNvSpPr>
          <p:nvPr>
            <p:ph idx="1"/>
          </p:nvPr>
        </p:nvSpPr>
        <p:spPr>
          <a:xfrm>
            <a:off x="395288" y="1844675"/>
            <a:ext cx="8353425" cy="3870325"/>
          </a:xfrm>
        </p:spPr>
        <p:txBody>
          <a:bodyPr/>
          <a:lstStyle/>
          <a:p>
            <a:pPr marL="342900" lvl="1" indent="-342900">
              <a:spcAft>
                <a:spcPts val="1200"/>
              </a:spcAft>
              <a:buClr>
                <a:srgbClr val="A83832"/>
              </a:buClr>
            </a:pPr>
            <a:r>
              <a:rPr lang="ja-JP" altLang="en-US"/>
              <a:t>飲ませ始めに乳頭に軽い痛みを感じる母親もいる</a:t>
            </a:r>
            <a:endParaRPr lang="en-US" altLang="ja-JP"/>
          </a:p>
          <a:p>
            <a:pPr marL="342900" lvl="1" indent="-342900">
              <a:spcAft>
                <a:spcPts val="1200"/>
              </a:spcAft>
              <a:buClr>
                <a:srgbClr val="A83832"/>
              </a:buClr>
            </a:pPr>
            <a:r>
              <a:rPr lang="ja-JP" altLang="en-US"/>
              <a:t>母と子が上手に母乳育児ができるようになるにつれ</a:t>
            </a:r>
            <a:r>
              <a:rPr lang="en-US" altLang="ja-JP"/>
              <a:t>,</a:t>
            </a:r>
            <a:r>
              <a:rPr lang="ja-JP" altLang="en-US"/>
              <a:t>痛みは数日で消える</a:t>
            </a:r>
            <a:endParaRPr lang="en-US" altLang="ja-JP"/>
          </a:p>
          <a:p>
            <a:pPr>
              <a:spcAft>
                <a:spcPts val="1200"/>
              </a:spcAft>
            </a:pPr>
            <a:r>
              <a:rPr lang="ja-JP" altLang="en-US"/>
              <a:t>痛みが非常に強く</a:t>
            </a:r>
            <a:r>
              <a:rPr lang="en-US" altLang="ja-JP"/>
              <a:t>,</a:t>
            </a:r>
            <a:r>
              <a:rPr lang="ja-JP" altLang="en-US"/>
              <a:t>母親が赤ちゃんに乳房を吸われるのが怖かったり、乳頭に目に見える傷がある場合は正常範囲ではない</a:t>
            </a:r>
            <a:endParaRPr lang="en-US" altLang="ja-JP"/>
          </a:p>
        </p:txBody>
      </p:sp>
      <p:sp>
        <p:nvSpPr>
          <p:cNvPr id="80900" name="スライド番号プレースホルダ 3"/>
          <p:cNvSpPr>
            <a:spLocks noGrp="1"/>
          </p:cNvSpPr>
          <p:nvPr>
            <p:ph type="sldNum" sz="quarter" idx="12"/>
          </p:nvPr>
        </p:nvSpPr>
        <p:spPr bwMode="auto">
          <a:noFill/>
          <a:ln>
            <a:miter lim="800000"/>
            <a:headEnd/>
            <a:tailEnd/>
          </a:ln>
        </p:spPr>
        <p:txBody>
          <a:bodyPr/>
          <a:lstStyle/>
          <a:p>
            <a:fld id="{062EAC80-9245-5E41-88EA-0F0765DF542E}" type="slidenum">
              <a:rPr lang="ja-JP" altLang="en-US" sz="1400" smtClean="0"/>
              <a:pPr/>
              <a:t>32</a:t>
            </a:fld>
            <a:endParaRPr lang="ja-JP" altLang="en-US" sz="14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5" name="コンテンツ プレースホルダ 4"/>
          <p:cNvSpPr>
            <a:spLocks noGrp="1"/>
          </p:cNvSpPr>
          <p:nvPr>
            <p:ph sz="half" idx="1"/>
          </p:nvPr>
        </p:nvSpPr>
        <p:spPr>
          <a:xfrm>
            <a:off x="606425" y="1943100"/>
            <a:ext cx="5184775" cy="5143500"/>
          </a:xfrm>
        </p:spPr>
        <p:txBody>
          <a:bodyPr/>
          <a:lstStyle/>
          <a:p>
            <a:pPr>
              <a:spcAft>
                <a:spcPts val="1800"/>
              </a:spcAft>
              <a:defRPr/>
            </a:pPr>
            <a:r>
              <a:rPr lang="ja-JP" altLang="en-US" dirty="0"/>
              <a:t>母親が赤ちゃんを乳房に吸いつかせるのを援助する方法を産科スタッフ全員が知っているかどうかを確認</a:t>
            </a:r>
            <a:endParaRPr lang="en-US" altLang="ja-JP" dirty="0"/>
          </a:p>
          <a:p>
            <a:pPr>
              <a:spcAft>
                <a:spcPts val="1800"/>
              </a:spcAft>
              <a:defRPr/>
            </a:pPr>
            <a:r>
              <a:rPr lang="ja-JP" altLang="en-US" dirty="0"/>
              <a:t>赤ちゃんが上手に乳房に吸着して頻繁に飲んでいるなら</a:t>
            </a:r>
            <a:r>
              <a:rPr lang="en-US" altLang="ja-JP" dirty="0"/>
              <a:t>,</a:t>
            </a:r>
            <a:r>
              <a:rPr lang="ja-JP" altLang="en-US" dirty="0"/>
              <a:t>大抵の母親は乳頭痛を起こさない　　　　　 　　　　　　　　　　　　　　　　　</a:t>
            </a:r>
          </a:p>
        </p:txBody>
      </p:sp>
      <p:sp>
        <p:nvSpPr>
          <p:cNvPr id="82947" name="テキスト ボックス 1"/>
          <p:cNvSpPr txBox="1">
            <a:spLocks noChangeArrowheads="1"/>
          </p:cNvSpPr>
          <p:nvPr/>
        </p:nvSpPr>
        <p:spPr bwMode="auto">
          <a:xfrm>
            <a:off x="714375" y="517525"/>
            <a:ext cx="8497888" cy="584200"/>
          </a:xfrm>
          <a:prstGeom prst="rect">
            <a:avLst/>
          </a:prstGeom>
          <a:noFill/>
          <a:ln w="9525">
            <a:noFill/>
            <a:miter lim="800000"/>
            <a:headEnd/>
            <a:tailEnd/>
          </a:ln>
        </p:spPr>
        <p:txBody>
          <a:bodyPr>
            <a:prstTxWarp prst="textNoShape">
              <a:avLst/>
            </a:prstTxWarp>
            <a:spAutoFit/>
          </a:bodyPr>
          <a:lstStyle/>
          <a:p>
            <a:pPr eaLnBrk="1" hangingPunct="1"/>
            <a:r>
              <a:rPr lang="ja-JP" altLang="en-US" sz="3200" b="1">
                <a:solidFill>
                  <a:srgbClr val="7030A0"/>
                </a:solidFill>
                <a:latin typeface="HG丸ｺﾞｼｯｸM-PRO" charset="-128"/>
                <a:ea typeface="HG丸ｺﾞｼｯｸM-PRO" charset="-128"/>
                <a:cs typeface="HG丸ｺﾞｼｯｸM-PRO" charset="-128"/>
              </a:rPr>
              <a:t>早期乳頭痛の一番の原因は単純で予防可能</a:t>
            </a:r>
          </a:p>
        </p:txBody>
      </p:sp>
      <p:pic>
        <p:nvPicPr>
          <p:cNvPr id="82948" name="コンテンツ プレースホルダ 6" descr="不適切な吸着２.jpg"/>
          <p:cNvPicPr>
            <a:picLocks noGrp="1" noChangeAspect="1"/>
          </p:cNvPicPr>
          <p:nvPr>
            <p:ph sz="half" idx="2"/>
          </p:nvPr>
        </p:nvPicPr>
        <p:blipFill>
          <a:blip r:embed="rId3"/>
          <a:srcRect t="-27467" b="-27467"/>
          <a:stretch>
            <a:fillRect/>
          </a:stretch>
        </p:blipFill>
        <p:spPr>
          <a:xfrm>
            <a:off x="5967413" y="457200"/>
            <a:ext cx="2719387" cy="3876675"/>
          </a:xfrm>
        </p:spPr>
      </p:pic>
      <p:pic>
        <p:nvPicPr>
          <p:cNvPr id="82949" name="コンテンツ プレースホルダ 9" descr="適切な吸着２.jpg"/>
          <p:cNvPicPr>
            <a:picLocks noChangeAspect="1"/>
          </p:cNvPicPr>
          <p:nvPr/>
        </p:nvPicPr>
        <p:blipFill>
          <a:blip r:embed="rId4"/>
          <a:srcRect/>
          <a:stretch>
            <a:fillRect/>
          </a:stretch>
        </p:blipFill>
        <p:spPr bwMode="auto">
          <a:xfrm>
            <a:off x="5943600" y="3833813"/>
            <a:ext cx="2743200" cy="2795587"/>
          </a:xfrm>
          <a:prstGeom prst="rect">
            <a:avLst/>
          </a:prstGeom>
          <a:noFill/>
          <a:ln w="9525">
            <a:noFill/>
            <a:miter lim="800000"/>
            <a:headEnd/>
            <a:tailEnd/>
          </a:ln>
        </p:spPr>
      </p:pic>
      <p:sp>
        <p:nvSpPr>
          <p:cNvPr id="82950" name="スライド番号プレースホルダ 5"/>
          <p:cNvSpPr>
            <a:spLocks noGrp="1"/>
          </p:cNvSpPr>
          <p:nvPr>
            <p:ph type="sldNum" sz="quarter" idx="12"/>
          </p:nvPr>
        </p:nvSpPr>
        <p:spPr bwMode="auto">
          <a:noFill/>
          <a:ln>
            <a:miter lim="800000"/>
            <a:headEnd/>
            <a:tailEnd/>
          </a:ln>
        </p:spPr>
        <p:txBody>
          <a:bodyPr/>
          <a:lstStyle/>
          <a:p>
            <a:fld id="{5F8DFB50-E83B-F64C-ABEF-C5AD3E11A9E8}" type="slidenum">
              <a:rPr lang="ja-JP" altLang="en-US" sz="1600" smtClean="0"/>
              <a:pPr/>
              <a:t>33</a:t>
            </a:fld>
            <a:endParaRPr lang="ja-JP" altLang="en-US" sz="16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395288" y="908050"/>
            <a:ext cx="8429625" cy="571500"/>
          </a:xfrm>
        </p:spPr>
        <p:txBody>
          <a:bodyPr>
            <a:noAutofit/>
          </a:bodyPr>
          <a:lstStyle/>
          <a:p>
            <a:pPr>
              <a:defRPr/>
            </a:pPr>
            <a:r>
              <a:rPr lang="ja-JP" altLang="en-US">
                <a:ln>
                  <a:noFill/>
                </a:ln>
              </a:rPr>
              <a:t>痛みのある乳頭の観察と病歴を取る</a:t>
            </a:r>
            <a:r>
              <a:rPr lang="en-US" altLang="ja-JP">
                <a:ln>
                  <a:noFill/>
                </a:ln>
              </a:rPr>
              <a:t>:</a:t>
            </a:r>
            <a:br>
              <a:rPr lang="en-US" altLang="ja-JP">
                <a:ln>
                  <a:noFill/>
                </a:ln>
              </a:rPr>
            </a:br>
            <a:r>
              <a:rPr lang="ja-JP" altLang="en-US">
                <a:ln>
                  <a:noFill/>
                </a:ln>
              </a:rPr>
              <a:t>母親にどのような痛みかを聞く</a:t>
            </a:r>
            <a:r>
              <a:rPr lang="en-US" altLang="ja-JP">
                <a:ln>
                  <a:noFill/>
                </a:ln>
              </a:rPr>
              <a:t/>
            </a:r>
            <a:br>
              <a:rPr lang="en-US" altLang="ja-JP">
                <a:ln>
                  <a:noFill/>
                </a:ln>
              </a:rPr>
            </a:br>
            <a:endParaRPr lang="ja-JP" altLang="en-US">
              <a:ln>
                <a:noFill/>
              </a:ln>
            </a:endParaRPr>
          </a:p>
        </p:txBody>
      </p:sp>
      <p:sp>
        <p:nvSpPr>
          <p:cNvPr id="45059" name="コンテンツ プレースホルダ 5"/>
          <p:cNvSpPr>
            <a:spLocks noGrp="1"/>
          </p:cNvSpPr>
          <p:nvPr>
            <p:ph idx="1"/>
          </p:nvPr>
        </p:nvSpPr>
        <p:spPr>
          <a:xfrm>
            <a:off x="395288" y="1731963"/>
            <a:ext cx="8286750" cy="4668837"/>
          </a:xfrm>
        </p:spPr>
        <p:txBody>
          <a:bodyPr/>
          <a:lstStyle/>
          <a:p>
            <a:r>
              <a:rPr lang="ja-JP" altLang="en-US"/>
              <a:t>授乳のはじめに痛く飲むにつれ痛みが消えていく場合</a:t>
            </a:r>
            <a:endParaRPr lang="en-US" altLang="ja-JP"/>
          </a:p>
          <a:p>
            <a:pPr lvl="1">
              <a:buClr>
                <a:srgbClr val="C00000"/>
              </a:buClr>
              <a:buFont typeface="Wingdings" charset="2"/>
              <a:buChar char="ü"/>
            </a:pPr>
            <a:r>
              <a:rPr lang="ja-JP" altLang="en-US"/>
              <a:t>吸着に関連した痛み</a:t>
            </a:r>
            <a:endParaRPr lang="en-US" altLang="ja-JP"/>
          </a:p>
          <a:p>
            <a:r>
              <a:rPr lang="ja-JP" altLang="en-US"/>
              <a:t>授乳中にだんだん痛みが強くなり授乳が終わっても続くような痛み「焼けるような」「刺すような」と表現される場合</a:t>
            </a:r>
            <a:endParaRPr lang="en-US" altLang="ja-JP"/>
          </a:p>
          <a:p>
            <a:pPr lvl="1">
              <a:buClr>
                <a:schemeClr val="bg2"/>
              </a:buClr>
              <a:buFont typeface="Wingdings" charset="2"/>
              <a:buChar char="ü"/>
            </a:pPr>
            <a:r>
              <a:rPr lang="ja-JP" altLang="en-US"/>
              <a:t>カンジダ・アルビカンスによる真菌感染の可能性が高い</a:t>
            </a:r>
            <a:endParaRPr lang="en-US" altLang="ja-JP"/>
          </a:p>
          <a:p>
            <a:pPr lvl="1">
              <a:buClr>
                <a:schemeClr val="bg2"/>
              </a:buClr>
              <a:buFont typeface="Wingdings" charset="2"/>
              <a:buChar char="ü"/>
            </a:pPr>
            <a:r>
              <a:rPr lang="ja-JP" altLang="en-US"/>
              <a:t>口腔のカンジダ症は「鵞口瘡」とも呼ばれる</a:t>
            </a:r>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FB3D86E3-E293-1441-B5F4-2AAE9EAD6EEF}" type="slidenum">
              <a:rPr lang="ja-JP" altLang="en-US" sz="1400" smtClean="0"/>
              <a:pPr/>
              <a:t>34</a:t>
            </a:fld>
            <a:endParaRPr lang="ja-JP" altLang="en-US" sz="1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コンテンツ プレースホルダ 5"/>
          <p:cNvSpPr>
            <a:spLocks noGrp="1"/>
          </p:cNvSpPr>
          <p:nvPr>
            <p:ph sz="quarter" idx="1"/>
          </p:nvPr>
        </p:nvSpPr>
        <p:spPr>
          <a:xfrm>
            <a:off x="428625" y="981075"/>
            <a:ext cx="4929188" cy="3355975"/>
          </a:xfrm>
        </p:spPr>
        <p:txBody>
          <a:bodyPr/>
          <a:lstStyle/>
          <a:p>
            <a:pPr>
              <a:defRPr/>
            </a:pPr>
            <a:r>
              <a:rPr lang="ja-JP" altLang="en-US">
                <a:solidFill>
                  <a:srgbClr val="C00000"/>
                </a:solidFill>
              </a:rPr>
              <a:t>皮膚に亀裂があるのは通常</a:t>
            </a:r>
            <a:r>
              <a:rPr lang="en-US" altLang="ja-JP">
                <a:solidFill>
                  <a:srgbClr val="C00000"/>
                </a:solidFill>
              </a:rPr>
              <a:t>,</a:t>
            </a:r>
            <a:r>
              <a:rPr lang="ja-JP" altLang="en-US">
                <a:solidFill>
                  <a:srgbClr val="C00000"/>
                </a:solidFill>
              </a:rPr>
              <a:t>吸着が不適切なため</a:t>
            </a:r>
          </a:p>
        </p:txBody>
      </p:sp>
      <p:sp>
        <p:nvSpPr>
          <p:cNvPr id="46084" name="テキスト プレースホルダ 7"/>
          <p:cNvSpPr>
            <a:spLocks noGrp="1"/>
          </p:cNvSpPr>
          <p:nvPr>
            <p:ph type="body" sz="half" idx="3"/>
          </p:nvPr>
        </p:nvSpPr>
        <p:spPr>
          <a:xfrm>
            <a:off x="4622800" y="3213100"/>
            <a:ext cx="4248150" cy="727075"/>
          </a:xfrm>
        </p:spPr>
        <p:txBody>
          <a:bodyPr/>
          <a:lstStyle/>
          <a:p>
            <a:pPr>
              <a:spcBef>
                <a:spcPct val="0"/>
              </a:spcBef>
              <a:buFont typeface="Wingdings" charset="2"/>
              <a:buNone/>
              <a:defRPr/>
            </a:pPr>
            <a:r>
              <a:rPr lang="ja-JP" altLang="en-US" sz="2400"/>
              <a:t>　↑　乳頭の先に開放創　</a:t>
            </a:r>
            <a:endParaRPr lang="en-US" altLang="ja-JP" sz="2400"/>
          </a:p>
          <a:p>
            <a:pPr>
              <a:spcBef>
                <a:spcPct val="0"/>
              </a:spcBef>
              <a:buFont typeface="Wingdings" charset="2"/>
              <a:buNone/>
              <a:defRPr/>
            </a:pPr>
            <a:r>
              <a:rPr lang="ja-JP" altLang="en-US" sz="2400"/>
              <a:t>おそらく吸着が不適切な結果</a:t>
            </a:r>
          </a:p>
        </p:txBody>
      </p:sp>
      <p:sp>
        <p:nvSpPr>
          <p:cNvPr id="87045" name="テキスト ボックス 1"/>
          <p:cNvSpPr txBox="1">
            <a:spLocks noChangeArrowheads="1"/>
          </p:cNvSpPr>
          <p:nvPr/>
        </p:nvSpPr>
        <p:spPr bwMode="auto">
          <a:xfrm>
            <a:off x="663575" y="290513"/>
            <a:ext cx="8207375" cy="523875"/>
          </a:xfrm>
          <a:prstGeom prst="rect">
            <a:avLst/>
          </a:prstGeom>
          <a:noFill/>
          <a:ln w="9525">
            <a:noFill/>
            <a:miter lim="800000"/>
            <a:headEnd/>
            <a:tailEnd/>
          </a:ln>
        </p:spPr>
        <p:txBody>
          <a:bodyPr>
            <a:prstTxWarp prst="textNoShape">
              <a:avLst/>
            </a:prstTxWarp>
            <a:spAutoFit/>
          </a:bodyPr>
          <a:lstStyle/>
          <a:p>
            <a:pPr algn="ctr" eaLnBrk="1" hangingPunct="1"/>
            <a:r>
              <a:rPr lang="ja-JP" altLang="en-US" sz="2800" b="1">
                <a:solidFill>
                  <a:srgbClr val="7030A0"/>
                </a:solidFill>
                <a:latin typeface="HG丸ｺﾞｼｯｸM-PRO" charset="-128"/>
                <a:ea typeface="HG丸ｺﾞｼｯｸM-PRO" charset="-128"/>
                <a:cs typeface="HG丸ｺﾞｼｯｸM-PRO" charset="-128"/>
              </a:rPr>
              <a:t>乳頭と乳房を観察する</a:t>
            </a:r>
            <a:r>
              <a:rPr lang="en-US" altLang="ja-JP" sz="2800" b="1">
                <a:solidFill>
                  <a:srgbClr val="7030A0"/>
                </a:solidFill>
                <a:latin typeface="HG丸ｺﾞｼｯｸM-PRO" charset="-128"/>
                <a:ea typeface="HG丸ｺﾞｼｯｸM-PRO" charset="-128"/>
                <a:cs typeface="HG丸ｺﾞｼｯｸM-PRO" charset="-128"/>
              </a:rPr>
              <a:t>(</a:t>
            </a:r>
            <a:r>
              <a:rPr lang="ja-JP" altLang="en-US" sz="2800" b="1">
                <a:solidFill>
                  <a:srgbClr val="7030A0"/>
                </a:solidFill>
                <a:latin typeface="HG丸ｺﾞｼｯｸM-PRO" charset="-128"/>
                <a:ea typeface="HG丸ｺﾞｼｯｸM-PRO" charset="-128"/>
                <a:cs typeface="HG丸ｺﾞｼｯｸM-PRO" charset="-128"/>
              </a:rPr>
              <a:t>吸着関連）</a:t>
            </a:r>
            <a:endParaRPr lang="en-US" altLang="ja-JP" sz="2800" b="1">
              <a:solidFill>
                <a:srgbClr val="7030A0"/>
              </a:solidFill>
              <a:latin typeface="HG丸ｺﾞｼｯｸM-PRO" charset="-128"/>
              <a:ea typeface="HG丸ｺﾞｼｯｸM-PRO" charset="-128"/>
              <a:cs typeface="HG丸ｺﾞｼｯｸM-PRO" charset="-128"/>
            </a:endParaRPr>
          </a:p>
        </p:txBody>
      </p:sp>
      <p:sp>
        <p:nvSpPr>
          <p:cNvPr id="87047" name="テキスト プレースホルダ 4"/>
          <p:cNvSpPr txBox="1">
            <a:spLocks/>
          </p:cNvSpPr>
          <p:nvPr/>
        </p:nvSpPr>
        <p:spPr bwMode="auto">
          <a:xfrm>
            <a:off x="4511675" y="4287838"/>
            <a:ext cx="3929063" cy="1695450"/>
          </a:xfrm>
          <a:prstGeom prst="rect">
            <a:avLst/>
          </a:prstGeom>
          <a:noFill/>
          <a:ln w="9525">
            <a:noFill/>
            <a:miter lim="800000"/>
            <a:headEnd/>
            <a:tailEnd/>
          </a:ln>
        </p:spPr>
        <p:txBody>
          <a:bodyPr>
            <a:prstTxWarp prst="textNoShape">
              <a:avLst/>
            </a:prstTxWarp>
          </a:bodyPr>
          <a:lstStyle/>
          <a:p>
            <a:pPr marL="342900" indent="-342900" defTabSz="-13873163">
              <a:buClr>
                <a:srgbClr val="A83832"/>
              </a:buClr>
              <a:buSzPct val="80000"/>
              <a:buFont typeface="Wingdings" charset="2"/>
              <a:buNone/>
            </a:pPr>
            <a:r>
              <a:rPr lang="ja-JP" altLang="en-US" sz="2400">
                <a:solidFill>
                  <a:schemeClr val="bg1"/>
                </a:solidFill>
                <a:latin typeface="Century" charset="0"/>
              </a:rPr>
              <a:t>←乳頭は赤く痛み</a:t>
            </a:r>
            <a:endParaRPr lang="en-US" altLang="ja-JP" sz="2400">
              <a:solidFill>
                <a:schemeClr val="bg1"/>
              </a:solidFill>
              <a:latin typeface="Century" charset="0"/>
            </a:endParaRPr>
          </a:p>
          <a:p>
            <a:pPr marL="342900" indent="-342900" defTabSz="-13873163">
              <a:buClr>
                <a:srgbClr val="A83832"/>
              </a:buClr>
              <a:buSzPct val="80000"/>
              <a:buFont typeface="Wingdings" charset="2"/>
              <a:buNone/>
            </a:pPr>
            <a:r>
              <a:rPr lang="ja-JP" altLang="en-US" sz="2400">
                <a:solidFill>
                  <a:schemeClr val="bg1"/>
                </a:solidFill>
                <a:latin typeface="Century" charset="0"/>
              </a:rPr>
              <a:t>　乳輪周囲の紅斑と挫傷</a:t>
            </a:r>
            <a:r>
              <a:rPr lang="en-US" altLang="ja-JP" sz="2400">
                <a:solidFill>
                  <a:schemeClr val="bg1"/>
                </a:solidFill>
                <a:latin typeface="Century" charset="0"/>
              </a:rPr>
              <a:t> </a:t>
            </a:r>
          </a:p>
          <a:p>
            <a:pPr marL="342900" indent="-342900" defTabSz="-13873163">
              <a:buClr>
                <a:srgbClr val="A83832"/>
              </a:buClr>
              <a:buSzPct val="80000"/>
              <a:buFont typeface="Wingdings" charset="2"/>
              <a:buNone/>
            </a:pPr>
            <a:r>
              <a:rPr lang="en-US" altLang="ja-JP" sz="2400">
                <a:solidFill>
                  <a:schemeClr val="bg1"/>
                </a:solidFill>
                <a:latin typeface="Century" charset="0"/>
              </a:rPr>
              <a:t>   </a:t>
            </a:r>
            <a:r>
              <a:rPr lang="ja-JP" altLang="en-US" sz="2400">
                <a:solidFill>
                  <a:schemeClr val="bg1"/>
                </a:solidFill>
                <a:latin typeface="Century" charset="0"/>
              </a:rPr>
              <a:t>おそらく吸着が不適切な結果</a:t>
            </a:r>
          </a:p>
        </p:txBody>
      </p:sp>
      <p:sp>
        <p:nvSpPr>
          <p:cNvPr id="87049" name="スライド番号プレースホルダ 9"/>
          <p:cNvSpPr>
            <a:spLocks noGrp="1"/>
          </p:cNvSpPr>
          <p:nvPr>
            <p:ph type="sldNum" sz="quarter" idx="12"/>
          </p:nvPr>
        </p:nvSpPr>
        <p:spPr bwMode="auto">
          <a:xfrm>
            <a:off x="6781800" y="6243638"/>
            <a:ext cx="1905000" cy="457200"/>
          </a:xfrm>
          <a:ln>
            <a:miter lim="800000"/>
            <a:headEnd/>
            <a:tailEnd/>
          </a:ln>
        </p:spPr>
        <p:txBody>
          <a:bodyPr/>
          <a:lstStyle/>
          <a:p>
            <a:pPr>
              <a:defRPr/>
            </a:pPr>
            <a:fld id="{8DEF316E-0FD5-0245-A0B1-035089F1119B}" type="slidenum">
              <a:rPr lang="en-US" altLang="ja-JP" sz="1600" smtClean="0">
                <a:latin typeface="+mj-ea"/>
                <a:ea typeface="+mj-ea"/>
              </a:rPr>
              <a:pPr>
                <a:defRPr/>
              </a:pPr>
              <a:t>35</a:t>
            </a:fld>
            <a:endParaRPr lang="en-US" altLang="ja-JP" sz="1600" dirty="0" smtClean="0">
              <a:latin typeface="+mj-ea"/>
              <a:ea typeface="+mj-ea"/>
            </a:endParaRPr>
          </a:p>
        </p:txBody>
      </p:sp>
      <p:sp>
        <p:nvSpPr>
          <p:cNvPr id="11" name="テキスト ボックス 10"/>
          <p:cNvSpPr txBox="1"/>
          <p:nvPr/>
        </p:nvSpPr>
        <p:spPr>
          <a:xfrm>
            <a:off x="5638800" y="1219200"/>
            <a:ext cx="2590800" cy="1554272"/>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図１２</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５</a:t>
            </a:r>
            <a:endParaRPr lang="en-US" altLang="ja-JP" dirty="0" smtClean="0">
              <a:solidFill>
                <a:schemeClr val="bg1"/>
              </a:solidFill>
              <a:latin typeface="HG丸ｺﾞｼｯｸM-PRO" charset="-128"/>
              <a:cs typeface="HG丸ｺﾞｼｯｸM-PRO" charset="-128"/>
            </a:endParaRPr>
          </a:p>
          <a:p>
            <a:endParaRPr kumimoji="1" lang="en-US" altLang="ja-JP" dirty="0" smtClean="0">
              <a:solidFill>
                <a:schemeClr val="bg1"/>
              </a:solidFill>
            </a:endParaRPr>
          </a:p>
          <a:p>
            <a:endParaRPr kumimoji="1" lang="ja-JP" altLang="en-US" dirty="0">
              <a:solidFill>
                <a:schemeClr val="bg1"/>
              </a:solidFill>
            </a:endParaRPr>
          </a:p>
        </p:txBody>
      </p:sp>
      <p:sp>
        <p:nvSpPr>
          <p:cNvPr id="12" name="テキスト ボックス 11"/>
          <p:cNvSpPr txBox="1"/>
          <p:nvPr/>
        </p:nvSpPr>
        <p:spPr>
          <a:xfrm>
            <a:off x="914400" y="2438400"/>
            <a:ext cx="3048000" cy="332398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スライド　</a:t>
            </a:r>
            <a:r>
              <a:rPr lang="en-US" altLang="ja-JP" dirty="0" smtClean="0">
                <a:solidFill>
                  <a:schemeClr val="bg1"/>
                </a:solidFill>
              </a:rPr>
              <a:t>12/6</a:t>
            </a: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コンテンツ プレースホルダ 5"/>
          <p:cNvSpPr>
            <a:spLocks noGrp="1"/>
          </p:cNvSpPr>
          <p:nvPr>
            <p:ph sz="quarter" idx="1"/>
          </p:nvPr>
        </p:nvSpPr>
        <p:spPr>
          <a:xfrm>
            <a:off x="611188" y="906463"/>
            <a:ext cx="3744912" cy="2801937"/>
          </a:xfrm>
        </p:spPr>
        <p:txBody>
          <a:bodyPr/>
          <a:lstStyle/>
          <a:p>
            <a:pPr>
              <a:defRPr/>
            </a:pPr>
            <a:r>
              <a:rPr lang="ja-JP" altLang="en-US" dirty="0"/>
              <a:t>カンジダ症の所見</a:t>
            </a:r>
          </a:p>
          <a:p>
            <a:pPr marL="252000" indent="342000">
              <a:buFont typeface="Wingdings" charset="2"/>
              <a:buChar char="ü"/>
              <a:defRPr/>
            </a:pPr>
            <a:r>
              <a:rPr lang="ja-JP" altLang="en-US" dirty="0"/>
              <a:t>皮膚が赤くなる</a:t>
            </a:r>
            <a:endParaRPr lang="en-US" altLang="ja-JP" dirty="0"/>
          </a:p>
          <a:p>
            <a:pPr marL="252000" indent="342000">
              <a:buFont typeface="Wingdings" charset="2"/>
              <a:buChar char="ü"/>
              <a:defRPr/>
            </a:pPr>
            <a:r>
              <a:rPr lang="ja-JP" altLang="en-US" dirty="0"/>
              <a:t>痒みがある</a:t>
            </a:r>
            <a:endParaRPr lang="en-US" altLang="ja-JP" dirty="0"/>
          </a:p>
          <a:p>
            <a:pPr marL="252000" indent="342000">
              <a:buFont typeface="Wingdings" charset="2"/>
              <a:buChar char="ü"/>
              <a:defRPr/>
            </a:pPr>
            <a:r>
              <a:rPr lang="ja-JP" altLang="en-US" dirty="0"/>
              <a:t>光沢がある</a:t>
            </a:r>
            <a:endParaRPr lang="en-US" altLang="ja-JP" dirty="0"/>
          </a:p>
          <a:p>
            <a:pPr marL="252000" indent="342000">
              <a:buFont typeface="Wingdings" charset="2"/>
              <a:buChar char="ü"/>
              <a:defRPr/>
            </a:pPr>
            <a:r>
              <a:rPr lang="ja-JP" altLang="en-US" dirty="0"/>
              <a:t>落屑がある</a:t>
            </a:r>
            <a:endParaRPr lang="en-US" altLang="ja-JP" dirty="0"/>
          </a:p>
          <a:p>
            <a:pPr marL="252000" indent="342000">
              <a:buFont typeface="Wingdings" charset="2"/>
              <a:buChar char="ü"/>
              <a:defRPr/>
            </a:pPr>
            <a:r>
              <a:rPr lang="ja-JP" altLang="en-US" dirty="0"/>
              <a:t>色素脱を伴う</a:t>
            </a:r>
            <a:endParaRPr lang="en-US" altLang="ja-JP" dirty="0"/>
          </a:p>
        </p:txBody>
      </p:sp>
      <p:sp>
        <p:nvSpPr>
          <p:cNvPr id="89093" name="テキスト ボックス 1"/>
          <p:cNvSpPr txBox="1">
            <a:spLocks noChangeArrowheads="1"/>
          </p:cNvSpPr>
          <p:nvPr/>
        </p:nvSpPr>
        <p:spPr bwMode="auto">
          <a:xfrm>
            <a:off x="4776788" y="4281488"/>
            <a:ext cx="3898900" cy="1631950"/>
          </a:xfrm>
          <a:prstGeom prst="rect">
            <a:avLst/>
          </a:prstGeom>
          <a:noFill/>
          <a:ln w="9525">
            <a:noFill/>
            <a:miter lim="800000"/>
            <a:headEnd/>
            <a:tailEnd/>
          </a:ln>
        </p:spPr>
        <p:txBody>
          <a:bodyPr>
            <a:prstTxWarp prst="textNoShape">
              <a:avLst/>
            </a:prstTxWarp>
            <a:spAutoFit/>
          </a:bodyPr>
          <a:lstStyle/>
          <a:p>
            <a:pPr marL="0" lvl="1" eaLnBrk="1" hangingPunct="1"/>
            <a:r>
              <a:rPr lang="ja-JP" altLang="en-US" sz="2800">
                <a:solidFill>
                  <a:schemeClr val="bg1"/>
                </a:solidFill>
                <a:latin typeface="HG丸ｺﾞｼｯｸM-PRO" charset="-128"/>
                <a:ea typeface="HG丸ｺﾞｼｯｸM-PRO" charset="-128"/>
                <a:cs typeface="HG丸ｺﾞｼｯｸM-PRO" charset="-128"/>
              </a:rPr>
              <a:t>カンジダ症と吸着が不適切なことによる損傷は</a:t>
            </a:r>
            <a:r>
              <a:rPr lang="en-US" altLang="ja-JP" sz="2800">
                <a:solidFill>
                  <a:schemeClr val="bg1"/>
                </a:solidFill>
                <a:latin typeface="HG丸ｺﾞｼｯｸM-PRO" charset="-128"/>
                <a:ea typeface="HG丸ｺﾞｼｯｸM-PRO" charset="-128"/>
                <a:cs typeface="HG丸ｺﾞｼｯｸM-PRO" charset="-128"/>
              </a:rPr>
              <a:t>,</a:t>
            </a:r>
            <a:r>
              <a:rPr lang="ja-JP" altLang="en-US" sz="2800">
                <a:solidFill>
                  <a:schemeClr val="bg1"/>
                </a:solidFill>
                <a:latin typeface="HG丸ｺﾞｼｯｸM-PRO" charset="-128"/>
                <a:ea typeface="HG丸ｺﾞｼｯｸM-PRO" charset="-128"/>
                <a:cs typeface="HG丸ｺﾞｼｯｸM-PRO" charset="-128"/>
              </a:rPr>
              <a:t>同時に起こりうる</a:t>
            </a:r>
            <a:endParaRPr lang="en-US" altLang="ja-JP" sz="2800">
              <a:solidFill>
                <a:schemeClr val="bg1"/>
              </a:solidFill>
              <a:latin typeface="HG丸ｺﾞｼｯｸM-PRO" charset="-128"/>
              <a:ea typeface="HG丸ｺﾞｼｯｸM-PRO" charset="-128"/>
              <a:cs typeface="HG丸ｺﾞｼｯｸM-PRO" charset="-128"/>
            </a:endParaRPr>
          </a:p>
          <a:p>
            <a:pPr eaLnBrk="1" hangingPunct="1"/>
            <a:endParaRPr lang="ja-JP" altLang="en-US" sz="1600">
              <a:solidFill>
                <a:schemeClr val="bg1"/>
              </a:solidFill>
              <a:latin typeface="HG丸ｺﾞｼｯｸM-PRO" charset="-128"/>
              <a:ea typeface="HG丸ｺﾞｼｯｸM-PRO" charset="-128"/>
              <a:cs typeface="HG丸ｺﾞｼｯｸM-PRO" charset="-128"/>
            </a:endParaRPr>
          </a:p>
        </p:txBody>
      </p:sp>
      <p:sp>
        <p:nvSpPr>
          <p:cNvPr id="89094" name="テキスト ボックス 2"/>
          <p:cNvSpPr txBox="1">
            <a:spLocks noChangeArrowheads="1"/>
          </p:cNvSpPr>
          <p:nvPr/>
        </p:nvSpPr>
        <p:spPr bwMode="auto">
          <a:xfrm>
            <a:off x="1771650" y="404813"/>
            <a:ext cx="5854700" cy="522287"/>
          </a:xfrm>
          <a:prstGeom prst="rect">
            <a:avLst/>
          </a:prstGeom>
          <a:noFill/>
          <a:ln w="9525">
            <a:noFill/>
            <a:miter lim="800000"/>
            <a:headEnd/>
            <a:tailEnd/>
          </a:ln>
        </p:spPr>
        <p:txBody>
          <a:bodyPr wrap="none">
            <a:prstTxWarp prst="textNoShape">
              <a:avLst/>
            </a:prstTxWarp>
            <a:spAutoFit/>
          </a:bodyPr>
          <a:lstStyle/>
          <a:p>
            <a:r>
              <a:rPr lang="ja-JP" altLang="en-US" sz="2800" b="1">
                <a:solidFill>
                  <a:srgbClr val="7030A0"/>
                </a:solidFill>
                <a:latin typeface="HG丸ｺﾞｼｯｸM-PRO" charset="-128"/>
                <a:ea typeface="HG丸ｺﾞｼｯｸM-PRO" charset="-128"/>
                <a:cs typeface="HG丸ｺﾞｼｯｸM-PRO" charset="-128"/>
              </a:rPr>
              <a:t>乳頭と乳房を観察する</a:t>
            </a:r>
            <a:r>
              <a:rPr lang="en-US" altLang="ja-JP" sz="2800" b="1">
                <a:solidFill>
                  <a:srgbClr val="7030A0"/>
                </a:solidFill>
                <a:latin typeface="HG丸ｺﾞｼｯｸM-PRO" charset="-128"/>
                <a:ea typeface="HG丸ｺﾞｼｯｸM-PRO" charset="-128"/>
                <a:cs typeface="HG丸ｺﾞｼｯｸM-PRO" charset="-128"/>
              </a:rPr>
              <a:t>(</a:t>
            </a:r>
            <a:r>
              <a:rPr lang="ja-JP" altLang="en-US" sz="2800" b="1">
                <a:solidFill>
                  <a:srgbClr val="7030A0"/>
                </a:solidFill>
                <a:latin typeface="HG丸ｺﾞｼｯｸM-PRO" charset="-128"/>
                <a:ea typeface="HG丸ｺﾞｼｯｸM-PRO" charset="-128"/>
                <a:cs typeface="HG丸ｺﾞｼｯｸM-PRO" charset="-128"/>
              </a:rPr>
              <a:t>カンジダ症</a:t>
            </a:r>
            <a:r>
              <a:rPr lang="en-US" altLang="ja-JP" sz="2800" b="1">
                <a:solidFill>
                  <a:srgbClr val="7030A0"/>
                </a:solidFill>
                <a:latin typeface="HG丸ｺﾞｼｯｸM-PRO" charset="-128"/>
                <a:ea typeface="HG丸ｺﾞｼｯｸM-PRO" charset="-128"/>
                <a:cs typeface="HG丸ｺﾞｼｯｸM-PRO" charset="-128"/>
              </a:rPr>
              <a:t>)</a:t>
            </a:r>
          </a:p>
        </p:txBody>
      </p:sp>
      <p:sp>
        <p:nvSpPr>
          <p:cNvPr id="89096" name="スライド番号プレースホルダ 7"/>
          <p:cNvSpPr>
            <a:spLocks noGrp="1"/>
          </p:cNvSpPr>
          <p:nvPr>
            <p:ph type="sldNum" sz="quarter" idx="12"/>
          </p:nvPr>
        </p:nvSpPr>
        <p:spPr bwMode="auto">
          <a:ln>
            <a:miter lim="800000"/>
            <a:headEnd/>
            <a:tailEnd/>
          </a:ln>
        </p:spPr>
        <p:txBody>
          <a:bodyPr/>
          <a:lstStyle/>
          <a:p>
            <a:pPr>
              <a:defRPr/>
            </a:pPr>
            <a:fld id="{655E1250-C762-BF42-B7AD-BC3B4CA9445B}" type="slidenum">
              <a:rPr lang="en-US" altLang="ja-JP" sz="1600" smtClean="0">
                <a:latin typeface="+mj-ea"/>
                <a:ea typeface="+mj-ea"/>
              </a:rPr>
              <a:pPr>
                <a:defRPr/>
              </a:pPr>
              <a:t>36</a:t>
            </a:fld>
            <a:endParaRPr lang="en-US" altLang="ja-JP" sz="1600" dirty="0" smtClean="0">
              <a:latin typeface="+mj-ea"/>
              <a:ea typeface="+mj-ea"/>
            </a:endParaRPr>
          </a:p>
        </p:txBody>
      </p:sp>
      <p:sp>
        <p:nvSpPr>
          <p:cNvPr id="10" name="テキスト ボックス 9"/>
          <p:cNvSpPr txBox="1"/>
          <p:nvPr/>
        </p:nvSpPr>
        <p:spPr>
          <a:xfrm>
            <a:off x="4800600" y="1295400"/>
            <a:ext cx="30480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スライド</a:t>
            </a:r>
            <a:r>
              <a:rPr lang="en-US" altLang="ja-JP" dirty="0" smtClean="0">
                <a:solidFill>
                  <a:schemeClr val="bg1"/>
                </a:solidFill>
                <a:latin typeface="HG丸ｺﾞｼｯｸM-PRO" charset="-128"/>
                <a:cs typeface="HG丸ｺﾞｼｯｸM-PRO" charset="-128"/>
              </a:rPr>
              <a:t>12/3</a:t>
            </a: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
        <p:nvSpPr>
          <p:cNvPr id="11" name="コンテンツ プレースホルダ 10"/>
          <p:cNvSpPr>
            <a:spLocks noGrp="1"/>
          </p:cNvSpPr>
          <p:nvPr>
            <p:ph sz="quarter" idx="2"/>
          </p:nvPr>
        </p:nvSpPr>
        <p:spPr/>
        <p:txBody>
          <a:bodyPr/>
          <a:lstStyle/>
          <a:p>
            <a:endParaRPr lang="ja-JP" altLang="en-US"/>
          </a:p>
        </p:txBody>
      </p:sp>
      <p:sp>
        <p:nvSpPr>
          <p:cNvPr id="12" name="テキスト ボックス 11"/>
          <p:cNvSpPr txBox="1"/>
          <p:nvPr/>
        </p:nvSpPr>
        <p:spPr>
          <a:xfrm>
            <a:off x="914400" y="4114800"/>
            <a:ext cx="3048000" cy="2262158"/>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スライド</a:t>
            </a:r>
            <a:r>
              <a:rPr lang="en-US" altLang="ja-JP" dirty="0" smtClean="0">
                <a:solidFill>
                  <a:schemeClr val="bg1"/>
                </a:solidFill>
                <a:latin typeface="HG丸ｺﾞｼｯｸM-PRO" charset="-128"/>
                <a:cs typeface="HG丸ｺﾞｼｯｸM-PRO" charset="-128"/>
              </a:rPr>
              <a:t>12/2</a:t>
            </a: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395288" y="404813"/>
            <a:ext cx="8358187" cy="714375"/>
          </a:xfrm>
        </p:spPr>
        <p:txBody>
          <a:bodyPr/>
          <a:lstStyle/>
          <a:p>
            <a:pPr>
              <a:defRPr/>
            </a:pPr>
            <a:r>
              <a:rPr lang="ja-JP" altLang="en-US" sz="3200">
                <a:ln>
                  <a:noFill/>
                </a:ln>
              </a:rPr>
              <a:t>授乳をはじめから終わりまで観察</a:t>
            </a:r>
          </a:p>
        </p:txBody>
      </p:sp>
      <p:sp>
        <p:nvSpPr>
          <p:cNvPr id="48131" name="コンテンツ プレースホルダ 6"/>
          <p:cNvSpPr>
            <a:spLocks noGrp="1"/>
          </p:cNvSpPr>
          <p:nvPr>
            <p:ph idx="1"/>
          </p:nvPr>
        </p:nvSpPr>
        <p:spPr>
          <a:xfrm>
            <a:off x="423863" y="1295400"/>
            <a:ext cx="8339137" cy="5000625"/>
          </a:xfrm>
        </p:spPr>
        <p:txBody>
          <a:bodyPr/>
          <a:lstStyle/>
          <a:p>
            <a:pPr>
              <a:spcAft>
                <a:spcPts val="600"/>
              </a:spcAft>
            </a:pPr>
            <a:r>
              <a:rPr lang="ja-JP" altLang="en-US"/>
              <a:t>「直接授乳観察用紙」を使う</a:t>
            </a:r>
            <a:endParaRPr lang="en-US" altLang="ja-JP"/>
          </a:p>
          <a:p>
            <a:pPr lvl="1">
              <a:spcAft>
                <a:spcPts val="600"/>
              </a:spcAft>
              <a:buClr>
                <a:srgbClr val="C00000"/>
              </a:buClr>
              <a:buFont typeface="Wingdings" charset="2"/>
              <a:buChar char="ü"/>
            </a:pPr>
            <a:r>
              <a:rPr lang="ja-JP" altLang="en-US"/>
              <a:t>乳房に吸いつく様子</a:t>
            </a:r>
            <a:r>
              <a:rPr lang="en-US" altLang="ja-JP"/>
              <a:t>/</a:t>
            </a:r>
            <a:r>
              <a:rPr lang="ja-JP" altLang="en-US"/>
              <a:t>吸着</a:t>
            </a:r>
            <a:r>
              <a:rPr lang="en-US" altLang="ja-JP"/>
              <a:t>/</a:t>
            </a:r>
            <a:r>
              <a:rPr lang="ja-JP" altLang="en-US"/>
              <a:t>吸啜を確認</a:t>
            </a:r>
            <a:endParaRPr lang="en-US" altLang="ja-JP"/>
          </a:p>
          <a:p>
            <a:pPr lvl="1">
              <a:spcAft>
                <a:spcPts val="600"/>
              </a:spcAft>
              <a:buClr>
                <a:srgbClr val="C00000"/>
              </a:buClr>
              <a:buFont typeface="Wingdings" charset="2"/>
              <a:buChar char="ü"/>
            </a:pPr>
            <a:r>
              <a:rPr lang="ja-JP" altLang="en-US"/>
              <a:t>母親が授乳を終わらせるのか</a:t>
            </a:r>
            <a:r>
              <a:rPr lang="en-US" altLang="ja-JP"/>
              <a:t>,</a:t>
            </a:r>
            <a:r>
              <a:rPr lang="ja-JP" altLang="en-US"/>
              <a:t>赤ちゃんが自分で乳房から離れるのか</a:t>
            </a:r>
            <a:endParaRPr lang="en-US" altLang="ja-JP"/>
          </a:p>
          <a:p>
            <a:pPr lvl="1">
              <a:spcAft>
                <a:spcPts val="600"/>
              </a:spcAft>
              <a:buClr>
                <a:srgbClr val="C00000"/>
              </a:buClr>
              <a:buFont typeface="Wingdings" charset="2"/>
              <a:buChar char="ü"/>
            </a:pPr>
            <a:r>
              <a:rPr lang="ja-JP" altLang="en-US"/>
              <a:t>授乳が終わった</a:t>
            </a:r>
            <a:r>
              <a:rPr lang="ja-JP" altLang="en-US" smtClean="0"/>
              <a:t>とき乳頭</a:t>
            </a:r>
            <a:r>
              <a:rPr lang="ja-JP" altLang="en-US"/>
              <a:t>がどんな様子か観察</a:t>
            </a:r>
            <a:endParaRPr lang="en-US" altLang="ja-JP"/>
          </a:p>
          <a:p>
            <a:pPr lvl="1">
              <a:spcAft>
                <a:spcPts val="600"/>
              </a:spcAft>
              <a:buClr>
                <a:srgbClr val="C00000"/>
              </a:buClr>
              <a:buFont typeface="Wingdings" charset="2"/>
              <a:buNone/>
            </a:pPr>
            <a:r>
              <a:rPr lang="ja-JP" altLang="en-US"/>
              <a:t>　</a:t>
            </a:r>
            <a:r>
              <a:rPr lang="ja-JP" altLang="en-US" smtClean="0"/>
              <a:t>✕</a:t>
            </a:r>
            <a:r>
              <a:rPr lang="en-US" altLang="ja-JP" smtClean="0"/>
              <a:t> </a:t>
            </a:r>
            <a:r>
              <a:rPr lang="ja-JP" altLang="en-US" smtClean="0"/>
              <a:t>形</a:t>
            </a:r>
            <a:r>
              <a:rPr lang="ja-JP" altLang="en-US"/>
              <a:t>がゆがんでいる（つぶれている）</a:t>
            </a:r>
            <a:endParaRPr lang="en-US" altLang="ja-JP"/>
          </a:p>
          <a:p>
            <a:pPr lvl="1">
              <a:spcAft>
                <a:spcPts val="600"/>
              </a:spcAft>
              <a:buClr>
                <a:srgbClr val="C00000"/>
              </a:buClr>
              <a:buFont typeface="Wingdings" charset="2"/>
              <a:buNone/>
            </a:pPr>
            <a:r>
              <a:rPr lang="ja-JP" altLang="en-US"/>
              <a:t>　</a:t>
            </a:r>
            <a:r>
              <a:rPr lang="ja-JP" altLang="en-US" smtClean="0"/>
              <a:t>✕</a:t>
            </a:r>
            <a:r>
              <a:rPr lang="en-US" altLang="ja-JP" smtClean="0"/>
              <a:t> </a:t>
            </a:r>
            <a:r>
              <a:rPr lang="ja-JP" altLang="en-US" smtClean="0"/>
              <a:t>赤く</a:t>
            </a:r>
            <a:r>
              <a:rPr lang="ja-JP" altLang="en-US"/>
              <a:t>なっている</a:t>
            </a:r>
            <a:endParaRPr lang="en-US" altLang="ja-JP"/>
          </a:p>
          <a:p>
            <a:pPr lvl="1">
              <a:spcAft>
                <a:spcPts val="600"/>
              </a:spcAft>
              <a:buClr>
                <a:srgbClr val="C00000"/>
              </a:buClr>
              <a:buFont typeface="Wingdings" charset="2"/>
              <a:buNone/>
            </a:pPr>
            <a:r>
              <a:rPr lang="ja-JP" altLang="en-US"/>
              <a:t>　</a:t>
            </a:r>
            <a:r>
              <a:rPr lang="ja-JP" altLang="en-US" smtClean="0"/>
              <a:t>✕</a:t>
            </a:r>
            <a:r>
              <a:rPr lang="en-US" altLang="ja-JP" smtClean="0"/>
              <a:t> </a:t>
            </a:r>
            <a:r>
              <a:rPr lang="ja-JP" altLang="en-US" smtClean="0"/>
              <a:t>白い</a:t>
            </a:r>
            <a:r>
              <a:rPr lang="ja-JP" altLang="en-US"/>
              <a:t>筋がある　など</a:t>
            </a:r>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BC6A919F-F7F5-0344-887C-4DCE05807CAC}" type="slidenum">
              <a:rPr lang="ja-JP" altLang="en-US" sz="1600" smtClean="0"/>
              <a:pPr/>
              <a:t>37</a:t>
            </a:fld>
            <a:endParaRPr lang="ja-JP" altLang="en-US" sz="160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5"/>
          <p:cNvSpPr>
            <a:spLocks noGrp="1"/>
          </p:cNvSpPr>
          <p:nvPr>
            <p:ph type="title"/>
          </p:nvPr>
        </p:nvSpPr>
        <p:spPr>
          <a:xfrm>
            <a:off x="214313" y="228600"/>
            <a:ext cx="8929687" cy="1000125"/>
          </a:xfrm>
        </p:spPr>
        <p:txBody>
          <a:bodyPr/>
          <a:lstStyle/>
          <a:p>
            <a:r>
              <a:rPr lang="ja-JP" altLang="en-US">
                <a:ln>
                  <a:noFill/>
                </a:ln>
                <a:latin typeface="HG丸ｺﾞｼｯｸM-PRO" charset="-128"/>
              </a:rPr>
              <a:t>口を見てカンジダ症・舌小帯をチェック</a:t>
            </a:r>
          </a:p>
        </p:txBody>
      </p:sp>
      <p:sp>
        <p:nvSpPr>
          <p:cNvPr id="65539" name="コンテンツ プレースホルダ 6"/>
          <p:cNvSpPr>
            <a:spLocks noGrp="1"/>
          </p:cNvSpPr>
          <p:nvPr>
            <p:ph sz="half" idx="1"/>
          </p:nvPr>
        </p:nvSpPr>
        <p:spPr>
          <a:xfrm>
            <a:off x="468313" y="1411288"/>
            <a:ext cx="8283575" cy="5446712"/>
          </a:xfrm>
        </p:spPr>
        <p:txBody>
          <a:bodyPr/>
          <a:lstStyle/>
          <a:p>
            <a:r>
              <a:rPr lang="ja-JP" altLang="en-US" smtClean="0"/>
              <a:t>カンジダ感染では赤ちゃんの口腔内に白斑を認めることがある</a:t>
            </a:r>
            <a:endParaRPr lang="en-US" altLang="ja-JP" smtClean="0"/>
          </a:p>
          <a:p>
            <a:r>
              <a:rPr lang="ja-JP" altLang="en-US" smtClean="0"/>
              <a:t>舌小帯の短い赤ちゃんでは舌の運動が制限されて</a:t>
            </a:r>
            <a:r>
              <a:rPr lang="en-US" altLang="ja-JP" smtClean="0"/>
              <a:t>,</a:t>
            </a:r>
            <a:r>
              <a:rPr lang="ja-JP" altLang="en-US" smtClean="0"/>
              <a:t>下の歯茎より前に出せない</a:t>
            </a:r>
            <a:endParaRPr lang="en-US" altLang="ja-JP" smtClean="0"/>
          </a:p>
          <a:p>
            <a:r>
              <a:rPr lang="ja-JP" altLang="en-US" smtClean="0"/>
              <a:t>舌が乳頭の基部をこすり痛みを引き起こすことがある</a:t>
            </a:r>
            <a:endParaRPr lang="en-US" altLang="ja-JP" smtClean="0"/>
          </a:p>
          <a:p>
            <a:pPr lvl="1">
              <a:buFont typeface="Wingdings" charset="2"/>
              <a:buNone/>
            </a:pPr>
            <a:endParaRPr lang="ja-JP" altLang="en-US" smtClean="0"/>
          </a:p>
        </p:txBody>
      </p:sp>
      <p:sp>
        <p:nvSpPr>
          <p:cNvPr id="93190" name="スライド番号プレースホルダ 5"/>
          <p:cNvSpPr>
            <a:spLocks noGrp="1"/>
          </p:cNvSpPr>
          <p:nvPr>
            <p:ph type="sldNum" sz="quarter" idx="12"/>
          </p:nvPr>
        </p:nvSpPr>
        <p:spPr bwMode="auto">
          <a:noFill/>
          <a:ln>
            <a:miter lim="800000"/>
            <a:headEnd/>
            <a:tailEnd/>
          </a:ln>
        </p:spPr>
        <p:txBody>
          <a:bodyPr/>
          <a:lstStyle/>
          <a:p>
            <a:fld id="{E1B2BA0A-6471-A54A-80CE-801D8EAE23E5}" type="slidenum">
              <a:rPr lang="ja-JP" altLang="en-US" sz="1600" smtClean="0"/>
              <a:pPr/>
              <a:t>38</a:t>
            </a:fld>
            <a:endParaRPr lang="ja-JP" altLang="en-US" sz="1600" smtClean="0"/>
          </a:p>
        </p:txBody>
      </p:sp>
      <p:sp>
        <p:nvSpPr>
          <p:cNvPr id="8" name="テキスト ボックス 7"/>
          <p:cNvSpPr txBox="1"/>
          <p:nvPr/>
        </p:nvSpPr>
        <p:spPr>
          <a:xfrm>
            <a:off x="3048000" y="4111585"/>
            <a:ext cx="3048000" cy="1908215"/>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スライド</a:t>
            </a:r>
            <a:r>
              <a:rPr lang="en-US" altLang="ja-JP" dirty="0" smtClean="0">
                <a:solidFill>
                  <a:schemeClr val="bg1"/>
                </a:solidFill>
                <a:latin typeface="HG丸ｺﾞｼｯｸM-PRO" charset="-128"/>
                <a:cs typeface="HG丸ｺﾞｼｯｸM-PRO" charset="-128"/>
              </a:rPr>
              <a:t>12/10</a:t>
            </a:r>
          </a:p>
          <a:p>
            <a:pPr algn="ctr">
              <a:spcAft>
                <a:spcPts val="600"/>
              </a:spcAft>
              <a:defRPr/>
            </a:pPr>
            <a:r>
              <a:rPr lang="ja-JP" altLang="en-US" dirty="0" smtClean="0">
                <a:solidFill>
                  <a:schemeClr val="bg1"/>
                </a:solidFill>
                <a:latin typeface="HG丸ｺﾞｼｯｸM-PRO" charset="-128"/>
                <a:cs typeface="HG丸ｺﾞｼｯｸM-PRO" charset="-128"/>
              </a:rPr>
              <a:t>舌小帯短縮症</a:t>
            </a:r>
            <a:endParaRPr lang="en-US" altLang="ja-JP" dirty="0" smtClean="0">
              <a:solidFill>
                <a:schemeClr val="bg1"/>
              </a:solidFill>
              <a:latin typeface="HG丸ｺﾞｼｯｸM-PRO" charset="-128"/>
              <a:cs typeface="HG丸ｺﾞｼｯｸM-PRO" charset="-128"/>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549275"/>
            <a:ext cx="8280400" cy="714375"/>
          </a:xfrm>
        </p:spPr>
        <p:txBody>
          <a:bodyPr>
            <a:noAutofit/>
          </a:bodyPr>
          <a:lstStyle/>
          <a:p>
            <a:pPr>
              <a:defRPr/>
            </a:pPr>
            <a:r>
              <a:rPr lang="ja-JP" altLang="en-US">
                <a:ln>
                  <a:noFill/>
                </a:ln>
              </a:rPr>
              <a:t>カンジダ症のリスクファクターを尋ねる</a:t>
            </a:r>
          </a:p>
        </p:txBody>
      </p:sp>
      <p:sp>
        <p:nvSpPr>
          <p:cNvPr id="50179" name="コンテンツ プレースホルダ 6"/>
          <p:cNvSpPr>
            <a:spLocks noGrp="1"/>
          </p:cNvSpPr>
          <p:nvPr>
            <p:ph idx="1"/>
          </p:nvPr>
        </p:nvSpPr>
        <p:spPr>
          <a:xfrm>
            <a:off x="755650" y="1700213"/>
            <a:ext cx="7632700" cy="2922587"/>
          </a:xfrm>
        </p:spPr>
        <p:txBody>
          <a:bodyPr/>
          <a:lstStyle/>
          <a:p>
            <a:pPr>
              <a:spcAft>
                <a:spcPts val="2400"/>
              </a:spcAft>
            </a:pPr>
            <a:r>
              <a:rPr lang="ja-JP" altLang="en-US"/>
              <a:t>カンジダ症（膣カンジダ症）の既往・最近の抗菌剤の使用など</a:t>
            </a:r>
            <a:endParaRPr lang="en-US" altLang="ja-JP"/>
          </a:p>
          <a:p>
            <a:pPr lvl="1">
              <a:spcAft>
                <a:spcPts val="2400"/>
              </a:spcAft>
              <a:buClr>
                <a:schemeClr val="bg2"/>
              </a:buClr>
              <a:buFont typeface="Wingdings" charset="2"/>
              <a:buChar char="ü"/>
            </a:pPr>
            <a:r>
              <a:rPr lang="ja-JP" altLang="en-US"/>
              <a:t>乳腺炎や他の感染症の治療や帝王切開後の抗菌薬使用でしばしば引き続き起こる</a:t>
            </a:r>
            <a:endParaRPr lang="en-US" altLang="ja-JP"/>
          </a:p>
          <a:p>
            <a:pPr lvl="1">
              <a:spcAft>
                <a:spcPts val="2400"/>
              </a:spcAft>
              <a:buClr>
                <a:schemeClr val="bg2"/>
              </a:buClr>
              <a:buFont typeface="Wingdings" charset="2"/>
              <a:buChar char="ü"/>
            </a:pPr>
            <a:r>
              <a:rPr lang="ja-JP" altLang="en-US"/>
              <a:t>赤ちゃんに真菌によるオムツ皮膚炎がみられることがある</a:t>
            </a:r>
            <a:endParaRPr lang="en-US" altLang="ja-JP"/>
          </a:p>
          <a:p>
            <a:pPr lvl="1">
              <a:spcAft>
                <a:spcPts val="2400"/>
              </a:spcAft>
            </a:pPr>
            <a:endParaRPr lang="ja-JP" altLang="en-US"/>
          </a:p>
        </p:txBody>
      </p:sp>
      <p:sp>
        <p:nvSpPr>
          <p:cNvPr id="95236" name="スライド番号プレースホルダ 3"/>
          <p:cNvSpPr>
            <a:spLocks noGrp="1"/>
          </p:cNvSpPr>
          <p:nvPr>
            <p:ph type="sldNum" sz="quarter" idx="12"/>
          </p:nvPr>
        </p:nvSpPr>
        <p:spPr bwMode="auto">
          <a:noFill/>
          <a:ln>
            <a:miter lim="800000"/>
            <a:headEnd/>
            <a:tailEnd/>
          </a:ln>
        </p:spPr>
        <p:txBody>
          <a:bodyPr/>
          <a:lstStyle/>
          <a:p>
            <a:fld id="{E7A1BC0F-4776-1E46-9FBC-0371AFA1F1F7}" type="slidenum">
              <a:rPr lang="ja-JP" altLang="en-US" sz="1600" smtClean="0"/>
              <a:pPr/>
              <a:t>39</a:t>
            </a:fld>
            <a:endParaRPr lang="ja-JP" altLang="en-US" sz="16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44513" y="476250"/>
            <a:ext cx="8208962" cy="714375"/>
          </a:xfrm>
        </p:spPr>
        <p:txBody>
          <a:bodyPr>
            <a:noAutofit/>
          </a:bodyPr>
          <a:lstStyle/>
          <a:p>
            <a:pPr>
              <a:defRPr/>
            </a:pPr>
            <a:r>
              <a:rPr lang="ja-JP" altLang="en-US" sz="3200">
                <a:ln>
                  <a:noFill/>
                </a:ln>
              </a:rPr>
              <a:t>ルーチンの乳房</a:t>
            </a:r>
            <a:r>
              <a:rPr lang="en-US" altLang="ja-JP" sz="3200">
                <a:ln>
                  <a:noFill/>
                </a:ln>
              </a:rPr>
              <a:t>/</a:t>
            </a:r>
            <a:r>
              <a:rPr lang="ja-JP" altLang="en-US" sz="3200">
                <a:ln>
                  <a:noFill/>
                </a:ln>
              </a:rPr>
              <a:t>乳頭チェックは不要</a:t>
            </a:r>
          </a:p>
        </p:txBody>
      </p:sp>
      <p:sp>
        <p:nvSpPr>
          <p:cNvPr id="14339" name="コンテンツ プレースホルダ 5"/>
          <p:cNvSpPr>
            <a:spLocks noGrp="1"/>
          </p:cNvSpPr>
          <p:nvPr>
            <p:ph idx="1"/>
          </p:nvPr>
        </p:nvSpPr>
        <p:spPr>
          <a:xfrm>
            <a:off x="509588" y="1484313"/>
            <a:ext cx="8208962" cy="3727450"/>
          </a:xfrm>
        </p:spPr>
        <p:txBody>
          <a:bodyPr/>
          <a:lstStyle/>
          <a:p>
            <a:pPr>
              <a:spcAft>
                <a:spcPts val="1800"/>
              </a:spcAft>
              <a:defRPr/>
            </a:pPr>
            <a:r>
              <a:rPr lang="ja-JP" altLang="en-US" dirty="0"/>
              <a:t>産前に乳頭の手入れをすることは一般的に役立たないといわれている（セッション３）</a:t>
            </a:r>
            <a:endParaRPr lang="en-US" altLang="ja-JP" dirty="0"/>
          </a:p>
          <a:p>
            <a:pPr>
              <a:spcAft>
                <a:spcPts val="1800"/>
              </a:spcAft>
              <a:defRPr/>
            </a:pPr>
            <a:r>
              <a:rPr lang="ja-JP" altLang="en-US" dirty="0"/>
              <a:t>産前のチェックで乳房の大きさや形にかかわらず</a:t>
            </a:r>
            <a:r>
              <a:rPr lang="en-US" altLang="ja-JP" dirty="0"/>
              <a:t>,</a:t>
            </a:r>
            <a:r>
              <a:rPr lang="ja-JP" altLang="en-US" dirty="0"/>
              <a:t>大抵の女性はよく母乳がでると安心させる</a:t>
            </a:r>
          </a:p>
          <a:p>
            <a:pPr>
              <a:spcAft>
                <a:spcPts val="1800"/>
              </a:spcAft>
              <a:defRPr/>
            </a:pPr>
            <a:r>
              <a:rPr lang="ja-JP" altLang="en-US" dirty="0"/>
              <a:t>出産後も</a:t>
            </a:r>
            <a:r>
              <a:rPr lang="en-US" altLang="ja-JP" dirty="0"/>
              <a:t>,</a:t>
            </a:r>
            <a:r>
              <a:rPr lang="ja-JP" altLang="en-US" dirty="0"/>
              <a:t>母乳育児をしている１人ひとりの女性の乳房や乳頭の理学的所見のチェックは不要</a:t>
            </a:r>
            <a:endParaRPr lang="en-US" altLang="ja-JP" dirty="0"/>
          </a:p>
          <a:p>
            <a:pPr>
              <a:spcAft>
                <a:spcPts val="1800"/>
              </a:spcAft>
              <a:defRPr/>
            </a:pPr>
            <a:r>
              <a:rPr lang="ja-JP" altLang="en-US" dirty="0"/>
              <a:t>母親が痛みや困難を訴えた場合のみ</a:t>
            </a:r>
            <a:endParaRPr lang="en-US" altLang="ja-JP" dirty="0"/>
          </a:p>
          <a:p>
            <a:pPr>
              <a:spcAft>
                <a:spcPts val="1800"/>
              </a:spcAft>
              <a:buFont typeface="Wingdings" charset="2"/>
              <a:buNone/>
              <a:defRPr/>
            </a:pPr>
            <a:endParaRPr lang="ja-JP" altLang="en-US" sz="2400" dirty="0"/>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272D6F98-96CD-124B-82E9-18D7A8FCBD53}" type="slidenum">
              <a:rPr lang="ja-JP" altLang="en-US" sz="1600" smtClean="0"/>
              <a:pPr/>
              <a:t>4</a:t>
            </a:fld>
            <a:endParaRPr lang="ja-JP" altLang="en-US" sz="16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71550" y="346075"/>
            <a:ext cx="7358063" cy="642938"/>
          </a:xfrm>
        </p:spPr>
        <p:txBody>
          <a:bodyPr>
            <a:noAutofit/>
          </a:bodyPr>
          <a:lstStyle/>
          <a:p>
            <a:pPr>
              <a:defRPr/>
            </a:pPr>
            <a:r>
              <a:rPr lang="ja-JP" altLang="en-US" sz="3200">
                <a:ln>
                  <a:noFill/>
                </a:ln>
              </a:rPr>
              <a:t>乳頭痛の原因</a:t>
            </a:r>
          </a:p>
        </p:txBody>
      </p:sp>
      <p:sp>
        <p:nvSpPr>
          <p:cNvPr id="52227" name="コンテンツ プレースホルダ 2"/>
          <p:cNvSpPr>
            <a:spLocks noGrp="1"/>
          </p:cNvSpPr>
          <p:nvPr>
            <p:ph idx="1"/>
          </p:nvPr>
        </p:nvSpPr>
        <p:spPr>
          <a:xfrm>
            <a:off x="511175" y="1196975"/>
            <a:ext cx="8280400" cy="4822825"/>
          </a:xfrm>
        </p:spPr>
        <p:txBody>
          <a:bodyPr/>
          <a:lstStyle/>
          <a:p>
            <a:pPr>
              <a:spcBef>
                <a:spcPct val="0"/>
              </a:spcBef>
              <a:spcAft>
                <a:spcPts val="600"/>
              </a:spcAft>
              <a:defRPr/>
            </a:pPr>
            <a:r>
              <a:rPr lang="ja-JP" altLang="en-US" dirty="0"/>
              <a:t>不適切な吸着、それによる</a:t>
            </a:r>
            <a:r>
              <a:rPr lang="ja-JP" dirty="0"/>
              <a:t>乳房緊満</a:t>
            </a:r>
            <a:endParaRPr lang="en-US" altLang="ja-JP" dirty="0"/>
          </a:p>
          <a:p>
            <a:pPr>
              <a:spcBef>
                <a:spcPct val="0"/>
              </a:spcBef>
              <a:spcAft>
                <a:spcPts val="600"/>
              </a:spcAft>
              <a:defRPr/>
            </a:pPr>
            <a:r>
              <a:rPr lang="ja-JP" altLang="en-US" dirty="0"/>
              <a:t>授乳の終了時に赤ちゃんの口と乳房の密着を先に解除しないで乳房から引きはがす</a:t>
            </a:r>
            <a:endParaRPr lang="en-US" altLang="ja-JP" dirty="0"/>
          </a:p>
          <a:p>
            <a:pPr>
              <a:spcBef>
                <a:spcPct val="0"/>
              </a:spcBef>
              <a:spcAft>
                <a:spcPts val="600"/>
              </a:spcAft>
              <a:defRPr/>
            </a:pPr>
            <a:r>
              <a:rPr lang="ja-JP" altLang="en-US" dirty="0"/>
              <a:t>搾乳器により乳頭と乳房が過度に引っ張られる、乳房が揉まれる</a:t>
            </a:r>
            <a:endParaRPr lang="en-US" altLang="ja-JP" dirty="0"/>
          </a:p>
          <a:p>
            <a:pPr>
              <a:spcBef>
                <a:spcPct val="0"/>
              </a:spcBef>
              <a:spcAft>
                <a:spcPts val="600"/>
              </a:spcAft>
              <a:defRPr/>
            </a:pPr>
            <a:r>
              <a:rPr lang="ja-JP" altLang="en-US" dirty="0"/>
              <a:t>カンジダ感染症</a:t>
            </a:r>
            <a:endParaRPr lang="en-US" altLang="ja-JP" dirty="0"/>
          </a:p>
          <a:p>
            <a:pPr>
              <a:spcBef>
                <a:spcPct val="0"/>
              </a:spcBef>
              <a:spcAft>
                <a:spcPts val="600"/>
              </a:spcAft>
              <a:defRPr/>
            </a:pPr>
            <a:r>
              <a:rPr lang="ja-JP" altLang="en-US" dirty="0"/>
              <a:t>舌小帯短縮症</a:t>
            </a:r>
            <a:endParaRPr lang="en-US" altLang="ja-JP" dirty="0"/>
          </a:p>
          <a:p>
            <a:pPr>
              <a:spcBef>
                <a:spcPct val="0"/>
              </a:spcBef>
              <a:spcAft>
                <a:spcPts val="600"/>
              </a:spcAft>
              <a:defRPr/>
            </a:pPr>
            <a:r>
              <a:rPr lang="ja-JP" altLang="en-US" dirty="0"/>
              <a:t>レイノー現象</a:t>
            </a:r>
            <a:endParaRPr lang="en-US" altLang="ja-JP" dirty="0"/>
          </a:p>
          <a:p>
            <a:pPr>
              <a:spcBef>
                <a:spcPct val="0"/>
              </a:spcBef>
              <a:spcAft>
                <a:spcPts val="600"/>
              </a:spcAft>
              <a:buFont typeface="Wingdings" charset="2"/>
              <a:buNone/>
              <a:defRPr/>
            </a:pPr>
            <a:r>
              <a:rPr lang="ja-JP" altLang="en-US" dirty="0"/>
              <a:t>（注</a:t>
            </a:r>
            <a:r>
              <a:rPr lang="en-US" altLang="ja-JP" dirty="0"/>
              <a:t>:</a:t>
            </a:r>
            <a:r>
              <a:rPr lang="ja-JP" altLang="en-US" dirty="0"/>
              <a:t>授乳後乳房を温めると軽快することもある）</a:t>
            </a:r>
            <a:endParaRPr lang="en-US" altLang="ja-JP" dirty="0"/>
          </a:p>
          <a:p>
            <a:pPr>
              <a:spcAft>
                <a:spcPts val="600"/>
              </a:spcAft>
              <a:defRPr/>
            </a:pPr>
            <a:endParaRPr lang="ja-JP" altLang="en-US" dirty="0"/>
          </a:p>
        </p:txBody>
      </p:sp>
      <p:sp>
        <p:nvSpPr>
          <p:cNvPr id="97284" name="テキスト ボックス 4"/>
          <p:cNvSpPr txBox="1">
            <a:spLocks noChangeArrowheads="1"/>
          </p:cNvSpPr>
          <p:nvPr/>
        </p:nvSpPr>
        <p:spPr bwMode="auto">
          <a:xfrm>
            <a:off x="7250113" y="5638800"/>
            <a:ext cx="852487" cy="492125"/>
          </a:xfrm>
          <a:prstGeom prst="rect">
            <a:avLst/>
          </a:prstGeom>
          <a:noFill/>
          <a:ln w="9525">
            <a:noFill/>
            <a:miter lim="800000"/>
            <a:headEnd/>
            <a:tailEnd/>
          </a:ln>
        </p:spPr>
        <p:txBody>
          <a:bodyPr wrap="none">
            <a:prstTxWarp prst="textNoShape">
              <a:avLst/>
            </a:prstTxWarp>
            <a:spAutoFit/>
          </a:bodyPr>
          <a:lstStyle/>
          <a:p>
            <a:r>
              <a:rPr lang="ja-JP" altLang="en-US" sz="2600">
                <a:solidFill>
                  <a:srgbClr val="000000"/>
                </a:solidFill>
                <a:latin typeface="HG丸ｺﾞｼｯｸM-PRO" charset="-128"/>
                <a:ea typeface="HG丸ｺﾞｼｯｸM-PRO" charset="-128"/>
                <a:cs typeface="HG丸ｺﾞｼｯｸM-PRO" charset="-128"/>
              </a:rPr>
              <a:t>など</a:t>
            </a:r>
          </a:p>
        </p:txBody>
      </p:sp>
      <p:sp>
        <p:nvSpPr>
          <p:cNvPr id="97285" name="スライド番号プレースホルダ 4"/>
          <p:cNvSpPr>
            <a:spLocks noGrp="1"/>
          </p:cNvSpPr>
          <p:nvPr>
            <p:ph type="sldNum" sz="quarter" idx="12"/>
          </p:nvPr>
        </p:nvSpPr>
        <p:spPr bwMode="auto">
          <a:noFill/>
          <a:ln>
            <a:miter lim="800000"/>
            <a:headEnd/>
            <a:tailEnd/>
          </a:ln>
        </p:spPr>
        <p:txBody>
          <a:bodyPr/>
          <a:lstStyle/>
          <a:p>
            <a:fld id="{A94EA4AF-1BD8-624A-8665-1332B7E6C7BC}" type="slidenum">
              <a:rPr lang="ja-JP" altLang="en-US" sz="1600" smtClean="0"/>
              <a:pPr/>
              <a:t>40</a:t>
            </a:fld>
            <a:endParaRPr lang="ja-JP" altLang="en-US" sz="160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タイトル 1"/>
          <p:cNvSpPr>
            <a:spLocks noGrp="1"/>
          </p:cNvSpPr>
          <p:nvPr>
            <p:ph type="title"/>
          </p:nvPr>
        </p:nvSpPr>
        <p:spPr>
          <a:xfrm>
            <a:off x="857250" y="473075"/>
            <a:ext cx="7500938" cy="827088"/>
          </a:xfrm>
        </p:spPr>
        <p:txBody>
          <a:bodyPr/>
          <a:lstStyle/>
          <a:p>
            <a:r>
              <a:rPr lang="ja-JP" altLang="en-US">
                <a:ln>
                  <a:noFill/>
                </a:ln>
              </a:rPr>
              <a:t>乳頭痛に対する援助</a:t>
            </a:r>
          </a:p>
        </p:txBody>
      </p:sp>
      <p:sp>
        <p:nvSpPr>
          <p:cNvPr id="53251" name="コンテンツ プレースホルダ 2"/>
          <p:cNvSpPr>
            <a:spLocks noGrp="1"/>
          </p:cNvSpPr>
          <p:nvPr>
            <p:ph sz="half" idx="1"/>
          </p:nvPr>
        </p:nvSpPr>
        <p:spPr>
          <a:xfrm>
            <a:off x="971550" y="1139825"/>
            <a:ext cx="7777163" cy="993775"/>
          </a:xfrm>
        </p:spPr>
        <p:txBody>
          <a:bodyPr/>
          <a:lstStyle/>
          <a:p>
            <a:pPr>
              <a:defRPr/>
            </a:pPr>
            <a:r>
              <a:rPr lang="ja-JP" altLang="en-US"/>
              <a:t>乳頭痛は近いうちに治り</a:t>
            </a:r>
            <a:r>
              <a:rPr lang="en-US" altLang="ja-JP"/>
              <a:t>,</a:t>
            </a:r>
            <a:r>
              <a:rPr lang="ja-JP" altLang="en-US"/>
              <a:t>また起こらないように予防できると</a:t>
            </a:r>
            <a:r>
              <a:rPr lang="en-US" altLang="ja-JP"/>
              <a:t>,</a:t>
            </a:r>
            <a:r>
              <a:rPr lang="ja-JP" altLang="en-US"/>
              <a:t>母親を</a:t>
            </a:r>
            <a:r>
              <a:rPr lang="ja-JP" altLang="en-US" u="sng"/>
              <a:t>安心させる</a:t>
            </a:r>
            <a:endParaRPr lang="en-US" altLang="ja-JP" u="sng"/>
          </a:p>
          <a:p>
            <a:pPr>
              <a:buFont typeface="Wingdings" charset="2"/>
              <a:buNone/>
              <a:defRPr/>
            </a:pPr>
            <a:endParaRPr lang="en-US" altLang="ja-JP"/>
          </a:p>
        </p:txBody>
      </p:sp>
      <p:sp>
        <p:nvSpPr>
          <p:cNvPr id="99334" name="スライド番号プレースホルダ 5"/>
          <p:cNvSpPr>
            <a:spLocks noGrp="1"/>
          </p:cNvSpPr>
          <p:nvPr>
            <p:ph type="sldNum" sz="quarter" idx="12"/>
          </p:nvPr>
        </p:nvSpPr>
        <p:spPr bwMode="auto">
          <a:noFill/>
          <a:ln>
            <a:miter lim="800000"/>
            <a:headEnd/>
            <a:tailEnd/>
          </a:ln>
        </p:spPr>
        <p:txBody>
          <a:bodyPr/>
          <a:lstStyle/>
          <a:p>
            <a:fld id="{800F2501-E222-424A-A3FF-6066A591EBC3}" type="slidenum">
              <a:rPr lang="ja-JP" altLang="en-US" sz="1600" smtClean="0"/>
              <a:pPr/>
              <a:t>41</a:t>
            </a:fld>
            <a:endParaRPr lang="ja-JP" altLang="en-US" sz="1600" smtClean="0"/>
          </a:p>
        </p:txBody>
      </p:sp>
      <p:sp>
        <p:nvSpPr>
          <p:cNvPr id="7" name="コンテンツ プレースホルダ 6"/>
          <p:cNvSpPr>
            <a:spLocks noGrp="1"/>
          </p:cNvSpPr>
          <p:nvPr>
            <p:ph sz="half" idx="2"/>
          </p:nvPr>
        </p:nvSpPr>
        <p:spPr/>
        <p:txBody>
          <a:bodyPr/>
          <a:lstStyle/>
          <a:p>
            <a:endParaRPr lang="ja-JP" altLang="en-US"/>
          </a:p>
        </p:txBody>
      </p:sp>
      <p:sp>
        <p:nvSpPr>
          <p:cNvPr id="8" name="テキスト ボックス 7"/>
          <p:cNvSpPr txBox="1"/>
          <p:nvPr/>
        </p:nvSpPr>
        <p:spPr>
          <a:xfrm>
            <a:off x="2819400" y="2286000"/>
            <a:ext cx="3048000" cy="332398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スライド</a:t>
            </a:r>
            <a:r>
              <a:rPr lang="en-US" altLang="ja-JP" dirty="0" smtClean="0">
                <a:solidFill>
                  <a:schemeClr val="bg1"/>
                </a:solidFill>
                <a:latin typeface="HG丸ｺﾞｼｯｸM-PRO" charset="-128"/>
                <a:cs typeface="HG丸ｺﾞｼｯｸM-PRO" charset="-128"/>
              </a:rPr>
              <a:t>10/3</a:t>
            </a: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7188" y="476250"/>
            <a:ext cx="8318500" cy="714375"/>
          </a:xfrm>
        </p:spPr>
        <p:txBody>
          <a:bodyPr/>
          <a:lstStyle/>
          <a:p>
            <a:pPr>
              <a:defRPr/>
            </a:pPr>
            <a:r>
              <a:rPr lang="ja-JP" altLang="en-US">
                <a:ln>
                  <a:noFill/>
                </a:ln>
              </a:rPr>
              <a:t>乳頭痛の原因に対処</a:t>
            </a:r>
            <a:r>
              <a:rPr lang="en-US" altLang="ja-JP">
                <a:ln>
                  <a:noFill/>
                </a:ln>
              </a:rPr>
              <a:t>: </a:t>
            </a:r>
            <a:r>
              <a:rPr lang="ja-JP" altLang="en-US">
                <a:ln>
                  <a:noFill/>
                </a:ln>
              </a:rPr>
              <a:t>吸着</a:t>
            </a:r>
            <a:r>
              <a:rPr lang="en-US" altLang="ja-JP">
                <a:ln>
                  <a:noFill/>
                </a:ln>
              </a:rPr>
              <a:t>/</a:t>
            </a:r>
            <a:r>
              <a:rPr lang="ja-JP" altLang="en-US">
                <a:ln>
                  <a:noFill/>
                </a:ln>
              </a:rPr>
              <a:t>授乳姿勢</a:t>
            </a:r>
          </a:p>
        </p:txBody>
      </p:sp>
      <p:sp>
        <p:nvSpPr>
          <p:cNvPr id="54275" name="コンテンツ プレースホルダ 6"/>
          <p:cNvSpPr>
            <a:spLocks noGrp="1"/>
          </p:cNvSpPr>
          <p:nvPr>
            <p:ph idx="1"/>
          </p:nvPr>
        </p:nvSpPr>
        <p:spPr>
          <a:xfrm>
            <a:off x="587375" y="1412875"/>
            <a:ext cx="8072438" cy="4857750"/>
          </a:xfrm>
        </p:spPr>
        <p:txBody>
          <a:bodyPr/>
          <a:lstStyle/>
          <a:p>
            <a:pPr>
              <a:spcAft>
                <a:spcPts val="1200"/>
              </a:spcAft>
            </a:pPr>
            <a:r>
              <a:rPr lang="ja-JP" altLang="en-US"/>
              <a:t>母親が吸いつかせ方と抱き方を改善するのを援助（ほとんどはこれだけ）</a:t>
            </a:r>
            <a:endParaRPr lang="en-US" altLang="ja-JP"/>
          </a:p>
          <a:p>
            <a:pPr>
              <a:spcAft>
                <a:spcPts val="1200"/>
              </a:spcAft>
            </a:pPr>
            <a:r>
              <a:rPr lang="ja-JP" altLang="en-US"/>
              <a:t>必要なら</a:t>
            </a:r>
            <a:r>
              <a:rPr lang="en-US" altLang="ja-JP"/>
              <a:t>,</a:t>
            </a:r>
            <a:r>
              <a:rPr lang="ja-JP" altLang="en-US"/>
              <a:t>さまざまな抱き方の授乳方法を見せる</a:t>
            </a:r>
            <a:endParaRPr lang="en-US" altLang="ja-JP"/>
          </a:p>
          <a:p>
            <a:pPr lvl="1">
              <a:spcAft>
                <a:spcPts val="1200"/>
              </a:spcAft>
              <a:buClr>
                <a:schemeClr val="bg2"/>
              </a:buClr>
              <a:buFont typeface="Wingdings" charset="2"/>
              <a:buChar char="ü"/>
            </a:pPr>
            <a:r>
              <a:rPr lang="ja-JP" altLang="en-US"/>
              <a:t>痛みがどのようなものであっても和らげるのに役立つ</a:t>
            </a:r>
            <a:endParaRPr lang="en-US" altLang="ja-JP"/>
          </a:p>
          <a:p>
            <a:pPr lvl="1">
              <a:spcAft>
                <a:spcPts val="1200"/>
              </a:spcAft>
              <a:buClr>
                <a:schemeClr val="bg2"/>
              </a:buClr>
              <a:buFont typeface="Wingdings" charset="2"/>
              <a:buChar char="ü"/>
            </a:pPr>
            <a:r>
              <a:rPr lang="ja-JP" altLang="en-US"/>
              <a:t>赤ちゃんが痛みのある乳頭の違う場所に圧をかけるようになるため</a:t>
            </a:r>
            <a:r>
              <a:rPr lang="en-US" altLang="ja-JP"/>
              <a:t>,</a:t>
            </a:r>
            <a:r>
              <a:rPr lang="ja-JP" altLang="en-US"/>
              <a:t>乳頭が治るまでの間</a:t>
            </a:r>
            <a:r>
              <a:rPr lang="en-US" altLang="ja-JP"/>
              <a:t>,</a:t>
            </a:r>
            <a:r>
              <a:rPr lang="ja-JP" altLang="en-US"/>
              <a:t>授乳継続可能</a:t>
            </a:r>
            <a:endParaRPr lang="en-US" altLang="ja-JP"/>
          </a:p>
          <a:p>
            <a:pPr>
              <a:spcAft>
                <a:spcPts val="1200"/>
              </a:spcAft>
              <a:buFont typeface="Wingdings" charset="2"/>
              <a:buNone/>
            </a:pPr>
            <a:endParaRPr lang="ja-JP" altLang="en-US"/>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9F06D583-FCB7-FC4B-B6CC-CAB1BAAD1633}" type="slidenum">
              <a:rPr lang="ja-JP" altLang="en-US" sz="1600" smtClean="0"/>
              <a:pPr/>
              <a:t>42</a:t>
            </a:fld>
            <a:endParaRPr lang="ja-JP" altLang="en-US" sz="160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タイトル 3"/>
          <p:cNvSpPr>
            <a:spLocks noGrp="1"/>
          </p:cNvSpPr>
          <p:nvPr>
            <p:ph type="title"/>
          </p:nvPr>
        </p:nvSpPr>
        <p:spPr>
          <a:xfrm>
            <a:off x="357188" y="76200"/>
            <a:ext cx="8429625" cy="1143000"/>
          </a:xfrm>
        </p:spPr>
        <p:txBody>
          <a:bodyPr/>
          <a:lstStyle/>
          <a:p>
            <a:r>
              <a:rPr lang="ja-JP" altLang="en-US" sz="2800">
                <a:ln>
                  <a:noFill/>
                </a:ln>
                <a:latin typeface="HG丸ｺﾞｼｯｸM-PRO" charset="-128"/>
              </a:rPr>
              <a:t>さまざまな抱き方で授乳する方法</a:t>
            </a:r>
          </a:p>
        </p:txBody>
      </p:sp>
      <p:pic>
        <p:nvPicPr>
          <p:cNvPr id="103427" name="Picture 5" descr="position lying down"/>
          <p:cNvPicPr>
            <a:picLocks noChangeAspect="1" noChangeArrowheads="1"/>
          </p:cNvPicPr>
          <p:nvPr/>
        </p:nvPicPr>
        <p:blipFill>
          <a:blip r:embed="rId3"/>
          <a:srcRect/>
          <a:stretch>
            <a:fillRect/>
          </a:stretch>
        </p:blipFill>
        <p:spPr bwMode="auto">
          <a:xfrm>
            <a:off x="2133600" y="1295400"/>
            <a:ext cx="3983038" cy="2189163"/>
          </a:xfrm>
          <a:prstGeom prst="rect">
            <a:avLst/>
          </a:prstGeom>
          <a:noFill/>
          <a:ln w="9525">
            <a:noFill/>
            <a:miter lim="800000"/>
            <a:headEnd/>
            <a:tailEnd/>
          </a:ln>
        </p:spPr>
      </p:pic>
      <p:pic>
        <p:nvPicPr>
          <p:cNvPr id="103428" name="Picture 6" descr="position cradle"/>
          <p:cNvPicPr>
            <a:picLocks noChangeAspect="1" noChangeArrowheads="1"/>
          </p:cNvPicPr>
          <p:nvPr/>
        </p:nvPicPr>
        <p:blipFill>
          <a:blip r:embed="rId4"/>
          <a:srcRect/>
          <a:stretch>
            <a:fillRect/>
          </a:stretch>
        </p:blipFill>
        <p:spPr bwMode="auto">
          <a:xfrm>
            <a:off x="762000" y="3124200"/>
            <a:ext cx="2335213" cy="3352800"/>
          </a:xfrm>
          <a:prstGeom prst="rect">
            <a:avLst/>
          </a:prstGeom>
          <a:noFill/>
          <a:ln w="9525">
            <a:noFill/>
            <a:miter lim="800000"/>
            <a:headEnd/>
            <a:tailEnd/>
          </a:ln>
        </p:spPr>
      </p:pic>
      <p:pic>
        <p:nvPicPr>
          <p:cNvPr id="103429" name="Picture 2" descr="position underarm"/>
          <p:cNvPicPr>
            <a:picLocks noChangeAspect="1" noChangeArrowheads="1"/>
          </p:cNvPicPr>
          <p:nvPr/>
        </p:nvPicPr>
        <p:blipFill>
          <a:blip r:embed="rId5"/>
          <a:srcRect/>
          <a:stretch>
            <a:fillRect/>
          </a:stretch>
        </p:blipFill>
        <p:spPr bwMode="auto">
          <a:xfrm>
            <a:off x="5867400" y="2057400"/>
            <a:ext cx="2697163" cy="3505200"/>
          </a:xfrm>
          <a:prstGeom prst="rect">
            <a:avLst/>
          </a:prstGeom>
          <a:noFill/>
          <a:ln w="9525">
            <a:noFill/>
            <a:miter lim="800000"/>
            <a:headEnd/>
            <a:tailEnd/>
          </a:ln>
        </p:spPr>
      </p:pic>
      <p:sp>
        <p:nvSpPr>
          <p:cNvPr id="103430" name="スライド番号プレースホルダ 5"/>
          <p:cNvSpPr>
            <a:spLocks noGrp="1"/>
          </p:cNvSpPr>
          <p:nvPr>
            <p:ph type="sldNum" sz="quarter" idx="12"/>
          </p:nvPr>
        </p:nvSpPr>
        <p:spPr bwMode="auto">
          <a:noFill/>
          <a:ln>
            <a:miter lim="800000"/>
            <a:headEnd/>
            <a:tailEnd/>
          </a:ln>
        </p:spPr>
        <p:txBody>
          <a:bodyPr/>
          <a:lstStyle/>
          <a:p>
            <a:fld id="{CC4E1DF7-8855-424C-BADF-00852A8C777E}" type="slidenum">
              <a:rPr lang="ja-JP" altLang="en-US" sz="1600" smtClean="0"/>
              <a:pPr/>
              <a:t>43</a:t>
            </a:fld>
            <a:endParaRPr lang="ja-JP" altLang="en-US" sz="160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0825" y="500063"/>
            <a:ext cx="8750300" cy="642937"/>
          </a:xfrm>
        </p:spPr>
        <p:txBody>
          <a:bodyPr>
            <a:noAutofit/>
          </a:bodyPr>
          <a:lstStyle/>
          <a:p>
            <a:pPr>
              <a:defRPr/>
            </a:pPr>
            <a:r>
              <a:rPr lang="ja-JP" altLang="en-US">
                <a:ln>
                  <a:noFill/>
                </a:ln>
              </a:rPr>
              <a:t>原因への対処</a:t>
            </a:r>
            <a:r>
              <a:rPr lang="en-US" altLang="ja-JP">
                <a:ln>
                  <a:noFill/>
                </a:ln>
              </a:rPr>
              <a:t>: </a:t>
            </a:r>
            <a:r>
              <a:rPr lang="ja-JP" altLang="en-US">
                <a:ln>
                  <a:noFill/>
                </a:ln>
              </a:rPr>
              <a:t>皮膚炎やカンジダなど</a:t>
            </a:r>
          </a:p>
        </p:txBody>
      </p:sp>
      <p:sp>
        <p:nvSpPr>
          <p:cNvPr id="56323" name="コンテンツ プレースホルダ 6"/>
          <p:cNvSpPr>
            <a:spLocks noGrp="1"/>
          </p:cNvSpPr>
          <p:nvPr>
            <p:ph idx="1"/>
          </p:nvPr>
        </p:nvSpPr>
        <p:spPr>
          <a:xfrm>
            <a:off x="522288" y="1504950"/>
            <a:ext cx="8207375" cy="3600450"/>
          </a:xfrm>
        </p:spPr>
        <p:txBody>
          <a:bodyPr/>
          <a:lstStyle/>
          <a:p>
            <a:pPr>
              <a:spcBef>
                <a:spcPct val="0"/>
              </a:spcBef>
              <a:spcAft>
                <a:spcPts val="1200"/>
              </a:spcAft>
            </a:pPr>
            <a:r>
              <a:rPr lang="ja-JP" altLang="en-US"/>
              <a:t>皮膚の病的状態を治療、刺激のもとを除去する</a:t>
            </a:r>
            <a:endParaRPr lang="en-US" altLang="ja-JP"/>
          </a:p>
          <a:p>
            <a:pPr>
              <a:spcBef>
                <a:spcPct val="0"/>
              </a:spcBef>
              <a:spcAft>
                <a:spcPts val="1200"/>
              </a:spcAft>
            </a:pPr>
            <a:r>
              <a:rPr lang="ja-JP" altLang="en-US"/>
              <a:t>乳頭と赤ちゃんの口のカンジダ症を治療</a:t>
            </a:r>
            <a:endParaRPr lang="en-US" altLang="ja-JP"/>
          </a:p>
          <a:p>
            <a:pPr lvl="2">
              <a:spcBef>
                <a:spcPct val="0"/>
              </a:spcBef>
              <a:spcAft>
                <a:spcPts val="1200"/>
              </a:spcAft>
              <a:buClr>
                <a:schemeClr val="bg2"/>
              </a:buClr>
              <a:buFont typeface="Wingdings" charset="2"/>
              <a:buChar char="ü"/>
            </a:pPr>
            <a:r>
              <a:rPr lang="ja-JP" altLang="en-US"/>
              <a:t>痛みがなくなるまで</a:t>
            </a:r>
            <a:r>
              <a:rPr lang="en-US" altLang="ja-JP"/>
              <a:t>7</a:t>
            </a:r>
            <a:r>
              <a:rPr lang="ja-JP" altLang="en-US"/>
              <a:t>日間は治療継続</a:t>
            </a:r>
            <a:r>
              <a:rPr lang="en-US" altLang="ja-JP"/>
              <a:t>  </a:t>
            </a:r>
          </a:p>
          <a:p>
            <a:pPr lvl="2">
              <a:spcBef>
                <a:spcPct val="0"/>
              </a:spcBef>
              <a:spcAft>
                <a:spcPts val="1200"/>
              </a:spcAft>
              <a:buClr>
                <a:schemeClr val="accent1"/>
              </a:buClr>
              <a:buFont typeface="Wingdings" charset="2"/>
              <a:buNone/>
            </a:pPr>
            <a:r>
              <a:rPr lang="ja-JP" altLang="en-US"/>
              <a:t>　</a:t>
            </a:r>
            <a:r>
              <a:rPr lang="en-US" altLang="ja-JP"/>
              <a:t>(</a:t>
            </a:r>
            <a:r>
              <a:rPr lang="ja-JP" altLang="en-US"/>
              <a:t>ミコナゾールの経口用ゲルなど</a:t>
            </a:r>
            <a:r>
              <a:rPr lang="en-US" altLang="ja-JP"/>
              <a:t>)</a:t>
            </a:r>
          </a:p>
          <a:p>
            <a:pPr lvl="2">
              <a:spcBef>
                <a:spcPct val="0"/>
              </a:spcBef>
              <a:spcAft>
                <a:spcPts val="1200"/>
              </a:spcAft>
              <a:buClr>
                <a:schemeClr val="bg2"/>
              </a:buClr>
              <a:buFont typeface="Wingdings" charset="2"/>
              <a:buChar char="ü"/>
            </a:pPr>
            <a:r>
              <a:rPr lang="ja-JP" altLang="en-US"/>
              <a:t>乳頭を空気乾燥</a:t>
            </a:r>
            <a:r>
              <a:rPr lang="en-US" altLang="ja-JP"/>
              <a:t>/</a:t>
            </a:r>
            <a:r>
              <a:rPr lang="ja-JP" altLang="en-US"/>
              <a:t>日光</a:t>
            </a:r>
            <a:endParaRPr lang="en-US" altLang="ja-JP"/>
          </a:p>
          <a:p>
            <a:pPr lvl="2">
              <a:spcBef>
                <a:spcPct val="0"/>
              </a:spcBef>
              <a:spcAft>
                <a:spcPts val="1200"/>
              </a:spcAft>
              <a:buClr>
                <a:schemeClr val="bg2"/>
              </a:buClr>
              <a:buFont typeface="Wingdings" charset="2"/>
              <a:buChar char="ü"/>
            </a:pPr>
            <a:r>
              <a:rPr lang="ja-JP" altLang="en-US"/>
              <a:t>ブラや母乳パットの交換</a:t>
            </a:r>
            <a:r>
              <a:rPr lang="en-US" altLang="ja-JP"/>
              <a:t>/</a:t>
            </a:r>
            <a:r>
              <a:rPr lang="ja-JP" altLang="en-US"/>
              <a:t>熱湯洗濯</a:t>
            </a:r>
            <a:endParaRPr lang="en-US" altLang="ja-JP"/>
          </a:p>
          <a:p>
            <a:pPr lvl="2">
              <a:spcBef>
                <a:spcPct val="0"/>
              </a:spcBef>
              <a:spcAft>
                <a:spcPts val="1200"/>
              </a:spcAft>
              <a:buClr>
                <a:schemeClr val="bg2"/>
              </a:buClr>
              <a:buFont typeface="Wingdings" charset="2"/>
              <a:buChar char="ü"/>
            </a:pPr>
            <a:r>
              <a:rPr lang="ja-JP" altLang="en-US"/>
              <a:t>膣カンジダ症</a:t>
            </a:r>
            <a:r>
              <a:rPr lang="en-US" altLang="ja-JP"/>
              <a:t>:</a:t>
            </a:r>
            <a:r>
              <a:rPr lang="ja-JP" altLang="en-US"/>
              <a:t>パートナーも治療</a:t>
            </a:r>
            <a:endParaRPr lang="en-US" altLang="ja-JP"/>
          </a:p>
          <a:p>
            <a:pPr lvl="2">
              <a:spcBef>
                <a:spcPct val="0"/>
              </a:spcBef>
              <a:spcAft>
                <a:spcPts val="1200"/>
              </a:spcAft>
              <a:buClr>
                <a:schemeClr val="bg2"/>
              </a:buClr>
              <a:buFont typeface="Wingdings" charset="2"/>
              <a:buChar char="ü"/>
            </a:pPr>
            <a:r>
              <a:rPr lang="ja-JP" altLang="en-US"/>
              <a:t>オムツ交換</a:t>
            </a:r>
            <a:r>
              <a:rPr lang="en-US" altLang="ja-JP"/>
              <a:t>/</a:t>
            </a:r>
            <a:r>
              <a:rPr lang="ja-JP" altLang="en-US"/>
              <a:t>トイレの後よく手洗い</a:t>
            </a:r>
            <a:endParaRPr lang="en-US" altLang="ja-JP"/>
          </a:p>
          <a:p>
            <a:pPr lvl="2">
              <a:spcAft>
                <a:spcPts val="1200"/>
              </a:spcAft>
              <a:buFont typeface="Wingdings" charset="2"/>
              <a:buNone/>
            </a:pPr>
            <a:endParaRPr lang="ja-JP" altLang="en-US"/>
          </a:p>
        </p:txBody>
      </p:sp>
      <p:sp>
        <p:nvSpPr>
          <p:cNvPr id="105476" name="スライド番号プレースホルダ 3"/>
          <p:cNvSpPr>
            <a:spLocks noGrp="1"/>
          </p:cNvSpPr>
          <p:nvPr>
            <p:ph type="sldNum" sz="quarter" idx="12"/>
          </p:nvPr>
        </p:nvSpPr>
        <p:spPr bwMode="auto">
          <a:noFill/>
          <a:ln>
            <a:miter lim="800000"/>
            <a:headEnd/>
            <a:tailEnd/>
          </a:ln>
        </p:spPr>
        <p:txBody>
          <a:bodyPr/>
          <a:lstStyle/>
          <a:p>
            <a:fld id="{85FFD051-42E0-EF47-B00E-BF00A5209AD4}" type="slidenum">
              <a:rPr lang="ja-JP" altLang="en-US" sz="1600" smtClean="0"/>
              <a:pPr/>
              <a:t>44</a:t>
            </a:fld>
            <a:endParaRPr lang="ja-JP" altLang="en-US" sz="160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4375" y="304800"/>
            <a:ext cx="7358063" cy="642938"/>
          </a:xfrm>
        </p:spPr>
        <p:txBody>
          <a:bodyPr>
            <a:noAutofit/>
          </a:bodyPr>
          <a:lstStyle/>
          <a:p>
            <a:pPr>
              <a:defRPr/>
            </a:pPr>
            <a:r>
              <a:rPr lang="ja-JP" altLang="en-US" sz="3200" dirty="0">
                <a:ln>
                  <a:noFill/>
                </a:ln>
              </a:rPr>
              <a:t>乳頭が治癒する間の援助</a:t>
            </a:r>
          </a:p>
        </p:txBody>
      </p:sp>
      <p:sp>
        <p:nvSpPr>
          <p:cNvPr id="57347" name="コンテンツ プレースホルダ 6"/>
          <p:cNvSpPr>
            <a:spLocks noGrp="1"/>
          </p:cNvSpPr>
          <p:nvPr>
            <p:ph idx="1"/>
          </p:nvPr>
        </p:nvSpPr>
        <p:spPr>
          <a:xfrm>
            <a:off x="381000" y="1214438"/>
            <a:ext cx="8512175" cy="4929187"/>
          </a:xfrm>
        </p:spPr>
        <p:txBody>
          <a:bodyPr/>
          <a:lstStyle/>
          <a:p>
            <a:r>
              <a:rPr lang="ja-JP" altLang="en-US"/>
              <a:t>乳頭が治癒する間</a:t>
            </a:r>
            <a:r>
              <a:rPr lang="en-US" altLang="ja-JP"/>
              <a:t>,</a:t>
            </a:r>
            <a:r>
              <a:rPr lang="ja-JP" altLang="en-US"/>
              <a:t>心地よい手段を提案</a:t>
            </a:r>
            <a:endParaRPr lang="en-US" altLang="ja-JP"/>
          </a:p>
          <a:p>
            <a:pPr lvl="1">
              <a:buClr>
                <a:schemeClr val="bg2"/>
              </a:buClr>
              <a:buFont typeface="Wingdings" charset="2"/>
              <a:buChar char="ü"/>
            </a:pPr>
            <a:r>
              <a:rPr lang="ja-JP" altLang="en-US"/>
              <a:t>乳頭の組織に潤いを与え痛みを和らげるために授乳後</a:t>
            </a:r>
            <a:r>
              <a:rPr lang="en-US" altLang="ja-JP"/>
              <a:t>,</a:t>
            </a:r>
            <a:r>
              <a:rPr lang="ja-JP" altLang="en-US"/>
              <a:t>搾母乳を乳頭に塗布</a:t>
            </a:r>
            <a:endParaRPr lang="en-US" altLang="ja-JP"/>
          </a:p>
          <a:p>
            <a:pPr lvl="1">
              <a:buClr>
                <a:schemeClr val="bg2"/>
              </a:buClr>
              <a:buFont typeface="Wingdings" charset="2"/>
              <a:buChar char="ü"/>
            </a:pPr>
            <a:r>
              <a:rPr lang="ja-JP" altLang="en-US"/>
              <a:t>射乳反射誘発のために授乳前に温湿布</a:t>
            </a:r>
            <a:endParaRPr lang="en-US" altLang="ja-JP"/>
          </a:p>
          <a:p>
            <a:pPr lvl="1">
              <a:buClr>
                <a:schemeClr val="bg2"/>
              </a:buClr>
              <a:buFont typeface="Wingdings" charset="2"/>
              <a:buChar char="ü"/>
            </a:pPr>
            <a:r>
              <a:rPr lang="ja-JP" altLang="en-US"/>
              <a:t>少しでも痛みの少ないほうの乳房から授乳開始</a:t>
            </a:r>
            <a:endParaRPr lang="en-US" altLang="ja-JP"/>
          </a:p>
          <a:p>
            <a:pPr lvl="1">
              <a:buClr>
                <a:schemeClr val="bg2"/>
              </a:buClr>
              <a:buFont typeface="Wingdings" charset="2"/>
              <a:buChar char="ü"/>
            </a:pPr>
            <a:r>
              <a:rPr lang="ja-JP" altLang="en-US"/>
              <a:t>授乳中に赤ちゃんが眠って飲まないのに乳房に吸着したままのときは</a:t>
            </a:r>
            <a:r>
              <a:rPr lang="en-US" altLang="ja-JP"/>
              <a:t>,</a:t>
            </a:r>
            <a:r>
              <a:rPr lang="ja-JP" altLang="en-US"/>
              <a:t>そっと乳房から離す</a:t>
            </a:r>
            <a:endParaRPr lang="en-US" altLang="ja-JP"/>
          </a:p>
          <a:p>
            <a:pPr lvl="1">
              <a:buClr>
                <a:schemeClr val="bg2"/>
              </a:buClr>
              <a:buFont typeface="Wingdings" charset="2"/>
              <a:buChar char="ü"/>
            </a:pPr>
            <a:r>
              <a:rPr lang="ja-JP" altLang="en-US"/>
              <a:t>乳頭は</a:t>
            </a:r>
            <a:r>
              <a:rPr lang="en-US" altLang="ja-JP"/>
              <a:t>1</a:t>
            </a:r>
            <a:r>
              <a:rPr lang="ja-JP" altLang="en-US"/>
              <a:t>日</a:t>
            </a:r>
            <a:r>
              <a:rPr lang="en-US" altLang="ja-JP"/>
              <a:t>1</a:t>
            </a:r>
            <a:r>
              <a:rPr lang="ja-JP" altLang="en-US"/>
              <a:t>回だけ</a:t>
            </a:r>
            <a:r>
              <a:rPr lang="en-US" altLang="ja-JP"/>
              <a:t>,</a:t>
            </a:r>
            <a:r>
              <a:rPr lang="ja-JP" altLang="en-US"/>
              <a:t>通常の衛生状態を保つために</a:t>
            </a:r>
            <a:r>
              <a:rPr lang="ja-JP" altLang="en-US" smtClean="0"/>
              <a:t>洗う（</a:t>
            </a:r>
            <a:r>
              <a:rPr lang="ja-JP" altLang="en-US"/>
              <a:t>石けんは自然の皮脂を除去するので使用しない）</a:t>
            </a:r>
            <a:endParaRPr lang="en-US" altLang="ja-JP"/>
          </a:p>
          <a:p>
            <a:pPr lvl="1"/>
            <a:endParaRPr lang="en-US" altLang="ja-JP"/>
          </a:p>
        </p:txBody>
      </p:sp>
      <p:sp>
        <p:nvSpPr>
          <p:cNvPr id="107524" name="スライド番号プレースホルダ 3"/>
          <p:cNvSpPr>
            <a:spLocks noGrp="1"/>
          </p:cNvSpPr>
          <p:nvPr>
            <p:ph type="sldNum" sz="quarter" idx="12"/>
          </p:nvPr>
        </p:nvSpPr>
        <p:spPr bwMode="auto">
          <a:noFill/>
          <a:ln>
            <a:miter lim="800000"/>
            <a:headEnd/>
            <a:tailEnd/>
          </a:ln>
        </p:spPr>
        <p:txBody>
          <a:bodyPr/>
          <a:lstStyle/>
          <a:p>
            <a:fld id="{57394ACF-ADE5-B740-B455-AA22C086FCF2}" type="slidenum">
              <a:rPr lang="ja-JP" altLang="en-US" sz="1600" smtClean="0"/>
              <a:pPr/>
              <a:t>45</a:t>
            </a:fld>
            <a:endParaRPr lang="ja-JP" altLang="en-US" sz="160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28688" y="698500"/>
            <a:ext cx="7358062" cy="714375"/>
          </a:xfrm>
        </p:spPr>
        <p:txBody>
          <a:bodyPr>
            <a:noAutofit/>
          </a:bodyPr>
          <a:lstStyle/>
          <a:p>
            <a:pPr>
              <a:defRPr/>
            </a:pPr>
            <a:r>
              <a:rPr lang="ja-JP" altLang="en-US" sz="3200">
                <a:ln>
                  <a:noFill/>
                </a:ln>
              </a:rPr>
              <a:t>乳頭痛の原因が舌小帯の場合</a:t>
            </a:r>
            <a:r>
              <a:rPr lang="en-US" altLang="ja-JP" sz="3200">
                <a:ln>
                  <a:noFill/>
                </a:ln>
              </a:rPr>
              <a:t/>
            </a:r>
            <a:br>
              <a:rPr lang="en-US" altLang="ja-JP" sz="3200">
                <a:ln>
                  <a:noFill/>
                </a:ln>
              </a:rPr>
            </a:br>
            <a:endParaRPr lang="ja-JP" altLang="en-US" sz="3200">
              <a:ln>
                <a:noFill/>
              </a:ln>
            </a:endParaRPr>
          </a:p>
        </p:txBody>
      </p:sp>
      <p:sp>
        <p:nvSpPr>
          <p:cNvPr id="58371" name="コンテンツ プレースホルダ 6"/>
          <p:cNvSpPr>
            <a:spLocks noGrp="1"/>
          </p:cNvSpPr>
          <p:nvPr>
            <p:ph idx="1"/>
          </p:nvPr>
        </p:nvSpPr>
        <p:spPr>
          <a:xfrm>
            <a:off x="611188" y="2276475"/>
            <a:ext cx="8280400" cy="1566863"/>
          </a:xfrm>
        </p:spPr>
        <p:txBody>
          <a:bodyPr/>
          <a:lstStyle/>
          <a:p>
            <a:pPr>
              <a:defRPr/>
            </a:pPr>
            <a:r>
              <a:rPr lang="ja-JP" altLang="en-US"/>
              <a:t>赤ちゃんを紹介して舌小帯を切ってもらったほうがよいかどうかを考慮</a:t>
            </a:r>
            <a:endParaRPr lang="en-US" altLang="ja-JP"/>
          </a:p>
          <a:p>
            <a:pPr>
              <a:buFont typeface="Wingdings" charset="2"/>
              <a:buNone/>
              <a:defRPr/>
            </a:pPr>
            <a:r>
              <a:rPr lang="en-US" altLang="ja-JP"/>
              <a:t> </a:t>
            </a:r>
            <a:r>
              <a:rPr lang="ja-JP" altLang="en-US"/>
              <a:t>（しかるべき訓練を受けた人に紹介）</a:t>
            </a:r>
          </a:p>
        </p:txBody>
      </p:sp>
      <p:sp>
        <p:nvSpPr>
          <p:cNvPr id="109572" name="スライド番号プレースホルダ 3"/>
          <p:cNvSpPr>
            <a:spLocks noGrp="1"/>
          </p:cNvSpPr>
          <p:nvPr>
            <p:ph type="sldNum" sz="quarter" idx="12"/>
          </p:nvPr>
        </p:nvSpPr>
        <p:spPr bwMode="auto">
          <a:noFill/>
          <a:ln>
            <a:miter lim="800000"/>
            <a:headEnd/>
            <a:tailEnd/>
          </a:ln>
        </p:spPr>
        <p:txBody>
          <a:bodyPr/>
          <a:lstStyle/>
          <a:p>
            <a:fld id="{D28E8298-98F4-BA48-A9EF-DEFDFB4A45CF}" type="slidenum">
              <a:rPr lang="ja-JP" altLang="en-US" sz="1600" smtClean="0"/>
              <a:pPr/>
              <a:t>46</a:t>
            </a:fld>
            <a:endParaRPr lang="ja-JP" altLang="en-US" sz="160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850" y="333375"/>
            <a:ext cx="8429625" cy="571500"/>
          </a:xfrm>
        </p:spPr>
        <p:txBody>
          <a:bodyPr>
            <a:noAutofit/>
          </a:bodyPr>
          <a:lstStyle/>
          <a:p>
            <a:pPr>
              <a:defRPr/>
            </a:pPr>
            <a:r>
              <a:rPr lang="ja-JP" altLang="en-US" sz="3200" dirty="0">
                <a:ln>
                  <a:noFill/>
                </a:ln>
              </a:rPr>
              <a:t>乳頭痛改善に</a:t>
            </a:r>
            <a:r>
              <a:rPr lang="ja-JP" altLang="en-US" sz="3200" u="sng" dirty="0">
                <a:ln>
                  <a:noFill/>
                </a:ln>
              </a:rPr>
              <a:t>役立たない</a:t>
            </a:r>
            <a:r>
              <a:rPr lang="en-US" altLang="ja-JP" sz="3200" u="sng" dirty="0">
                <a:ln>
                  <a:noFill/>
                </a:ln>
              </a:rPr>
              <a:t>	</a:t>
            </a:r>
            <a:r>
              <a:rPr lang="ja-JP" altLang="en-US" sz="3200" dirty="0">
                <a:ln>
                  <a:noFill/>
                </a:ln>
              </a:rPr>
              <a:t>方法</a:t>
            </a:r>
          </a:p>
        </p:txBody>
      </p:sp>
      <p:sp>
        <p:nvSpPr>
          <p:cNvPr id="59395" name="コンテンツ プレースホルダ 2"/>
          <p:cNvSpPr>
            <a:spLocks noGrp="1"/>
          </p:cNvSpPr>
          <p:nvPr>
            <p:ph idx="1"/>
          </p:nvPr>
        </p:nvSpPr>
        <p:spPr>
          <a:xfrm>
            <a:off x="414338" y="860425"/>
            <a:ext cx="8424862" cy="5616575"/>
          </a:xfrm>
        </p:spPr>
        <p:txBody>
          <a:bodyPr/>
          <a:lstStyle/>
          <a:p>
            <a:r>
              <a:rPr lang="ja-JP" altLang="en-US"/>
              <a:t>乳頭を休ませるため授乳をやめてはならない</a:t>
            </a:r>
            <a:endParaRPr lang="en-US" altLang="ja-JP"/>
          </a:p>
          <a:p>
            <a:r>
              <a:rPr lang="ja-JP" altLang="en-US"/>
              <a:t>授乳の回数や</a:t>
            </a:r>
            <a:r>
              <a:rPr lang="en-US" altLang="ja-JP"/>
              <a:t>1</a:t>
            </a:r>
            <a:r>
              <a:rPr lang="ja-JP" altLang="en-US"/>
              <a:t>回の授乳時間を制限しない</a:t>
            </a:r>
            <a:endParaRPr lang="en-US" altLang="ja-JP"/>
          </a:p>
          <a:p>
            <a:pPr marL="457200" lvl="1" indent="0">
              <a:buFont typeface="Wingdings" charset="2"/>
              <a:buNone/>
            </a:pPr>
            <a:r>
              <a:rPr lang="ja-JP" altLang="en-US"/>
              <a:t>→</a:t>
            </a:r>
            <a:r>
              <a:rPr lang="en-US" altLang="ja-JP"/>
              <a:t> </a:t>
            </a:r>
            <a:r>
              <a:rPr lang="ja-JP" altLang="en-US"/>
              <a:t>基本的問題解決しないまま授乳制限しても役立たない</a:t>
            </a:r>
            <a:endParaRPr lang="en-US" altLang="ja-JP"/>
          </a:p>
          <a:p>
            <a:r>
              <a:rPr lang="ja-JP" altLang="en-US"/>
              <a:t> 余計な軟膏は塗付しない</a:t>
            </a:r>
            <a:endParaRPr lang="en-US" altLang="ja-JP"/>
          </a:p>
          <a:p>
            <a:pPr>
              <a:buFont typeface="Wingdings" charset="2"/>
              <a:buNone/>
            </a:pPr>
            <a:r>
              <a:rPr lang="ja-JP" altLang="en-US"/>
              <a:t>　→</a:t>
            </a:r>
            <a:r>
              <a:rPr lang="en-US" altLang="ja-JP"/>
              <a:t> </a:t>
            </a:r>
            <a:r>
              <a:rPr lang="ja-JP" altLang="en-US"/>
              <a:t>適切な吸着の代用にはならない</a:t>
            </a:r>
            <a:r>
              <a:rPr lang="en-US" altLang="ja-JP"/>
              <a:t>.</a:t>
            </a:r>
          </a:p>
          <a:p>
            <a:r>
              <a:rPr lang="ja-JP" altLang="en-US"/>
              <a:t>ニップルシールド（乳頭保護器）を使用しない</a:t>
            </a:r>
            <a:endParaRPr lang="en-US" altLang="ja-JP"/>
          </a:p>
          <a:p>
            <a:pPr marL="457200" lvl="1" indent="0">
              <a:buFont typeface="Wingdings" charset="2"/>
              <a:buNone/>
            </a:pPr>
            <a:r>
              <a:rPr lang="ja-JP" altLang="en-US"/>
              <a:t>→</a:t>
            </a:r>
            <a:r>
              <a:rPr lang="en-US" altLang="ja-JP"/>
              <a:t> </a:t>
            </a:r>
            <a:r>
              <a:rPr lang="ja-JP" altLang="en-US"/>
              <a:t>乳房への刺激を減らし母乳産生量が減る</a:t>
            </a:r>
            <a:endParaRPr lang="en-US" altLang="ja-JP"/>
          </a:p>
          <a:p>
            <a:pPr marL="457200" lvl="1" indent="0">
              <a:buFont typeface="Wingdings" charset="2"/>
              <a:buNone/>
            </a:pPr>
            <a:r>
              <a:rPr lang="ja-JP" altLang="en-US"/>
              <a:t>→</a:t>
            </a:r>
            <a:r>
              <a:rPr lang="en-US" altLang="ja-JP"/>
              <a:t> </a:t>
            </a:r>
            <a:r>
              <a:rPr lang="ja-JP" altLang="en-US"/>
              <a:t>吸啜に影響し</a:t>
            </a:r>
            <a:r>
              <a:rPr lang="en-US" altLang="ja-JP"/>
              <a:t>,</a:t>
            </a:r>
            <a:r>
              <a:rPr lang="ja-JP" altLang="en-US"/>
              <a:t>使用をやめたときに乳頭痛をひどくすることがある</a:t>
            </a:r>
            <a:endParaRPr lang="en-US" altLang="ja-JP"/>
          </a:p>
          <a:p>
            <a:pPr marL="457200" lvl="1" indent="0">
              <a:buFont typeface="Wingdings" charset="2"/>
              <a:buNone/>
            </a:pPr>
            <a:r>
              <a:rPr lang="ja-JP" altLang="en-US"/>
              <a:t>→</a:t>
            </a:r>
            <a:r>
              <a:rPr lang="en-US" altLang="ja-JP"/>
              <a:t> </a:t>
            </a:r>
            <a:r>
              <a:rPr lang="ja-JP" altLang="en-US"/>
              <a:t>汚染のリスクがある</a:t>
            </a:r>
          </a:p>
          <a:p>
            <a:pPr>
              <a:buFont typeface="Wingdings" charset="2"/>
              <a:buNone/>
            </a:pPr>
            <a:endParaRPr lang="ja-JP" altLang="en-US"/>
          </a:p>
        </p:txBody>
      </p:sp>
      <p:sp>
        <p:nvSpPr>
          <p:cNvPr id="111620" name="スライド番号プレースホルダ 3"/>
          <p:cNvSpPr>
            <a:spLocks noGrp="1"/>
          </p:cNvSpPr>
          <p:nvPr>
            <p:ph type="sldNum" sz="quarter" idx="12"/>
          </p:nvPr>
        </p:nvSpPr>
        <p:spPr bwMode="auto">
          <a:noFill/>
          <a:ln>
            <a:miter lim="800000"/>
            <a:headEnd/>
            <a:tailEnd/>
          </a:ln>
        </p:spPr>
        <p:txBody>
          <a:bodyPr/>
          <a:lstStyle/>
          <a:p>
            <a:fld id="{02248A08-8416-654D-B8C9-6E0560C62EBA}" type="slidenum">
              <a:rPr lang="ja-JP" altLang="en-US" sz="1600" smtClean="0"/>
              <a:pPr/>
              <a:t>47</a:t>
            </a:fld>
            <a:endParaRPr lang="ja-JP" altLang="en-US" sz="160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タイトル 3"/>
          <p:cNvSpPr>
            <a:spLocks noGrp="1"/>
          </p:cNvSpPr>
          <p:nvPr>
            <p:ph type="ctrTitle"/>
          </p:nvPr>
        </p:nvSpPr>
        <p:spPr>
          <a:xfrm>
            <a:off x="857250" y="2143125"/>
            <a:ext cx="7458075" cy="1357313"/>
          </a:xfrm>
        </p:spPr>
        <p:txBody>
          <a:bodyPr/>
          <a:lstStyle/>
          <a:p>
            <a:r>
              <a:rPr lang="ja-JP" altLang="en-US" sz="3600" b="1">
                <a:ln>
                  <a:noFill/>
                </a:ln>
              </a:rPr>
              <a:t>４．小グループでの作業</a:t>
            </a:r>
            <a:r>
              <a:rPr lang="en-US" altLang="ja-JP" sz="3600" b="1">
                <a:ln>
                  <a:noFill/>
                </a:ln>
              </a:rPr>
              <a:t/>
            </a:r>
            <a:br>
              <a:rPr lang="en-US" altLang="ja-JP" sz="3600" b="1">
                <a:ln>
                  <a:noFill/>
                </a:ln>
              </a:rPr>
            </a:br>
            <a:endParaRPr lang="ja-JP" altLang="en-US" sz="3600" b="1">
              <a:ln>
                <a:noFill/>
              </a:ln>
            </a:endParaRPr>
          </a:p>
        </p:txBody>
      </p:sp>
      <p:sp>
        <p:nvSpPr>
          <p:cNvPr id="11366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defRPr/>
            </a:pPr>
            <a:r>
              <a:rPr lang="ja-JP" altLang="en-US">
                <a:ln>
                  <a:noFill/>
                </a:ln>
              </a:rPr>
              <a:t>１つのグループに事例１つ</a:t>
            </a:r>
          </a:p>
        </p:txBody>
      </p:sp>
      <p:sp>
        <p:nvSpPr>
          <p:cNvPr id="61443" name="コンテンツ プレースホルダー 2"/>
          <p:cNvSpPr>
            <a:spLocks noGrp="1"/>
          </p:cNvSpPr>
          <p:nvPr>
            <p:ph idx="1"/>
          </p:nvPr>
        </p:nvSpPr>
        <p:spPr>
          <a:xfrm>
            <a:off x="684213" y="1722438"/>
            <a:ext cx="7848600" cy="4525962"/>
          </a:xfrm>
        </p:spPr>
        <p:txBody>
          <a:bodyPr/>
          <a:lstStyle/>
          <a:p>
            <a:pPr>
              <a:spcAft>
                <a:spcPts val="1200"/>
              </a:spcAft>
              <a:defRPr/>
            </a:pPr>
            <a:r>
              <a:rPr lang="ja-JP" altLang="en-US" dirty="0"/>
              <a:t>配布された事例の中の質問について話し合う</a:t>
            </a:r>
            <a:endParaRPr lang="en-US" altLang="ja-JP" dirty="0"/>
          </a:p>
          <a:p>
            <a:pPr>
              <a:spcAft>
                <a:spcPts val="1200"/>
              </a:spcAft>
              <a:defRPr/>
            </a:pPr>
            <a:r>
              <a:rPr lang="ja-JP" altLang="en-US" dirty="0"/>
              <a:t>実際に質問してコミュニケーション・スキルを使えるように</a:t>
            </a:r>
            <a:r>
              <a:rPr lang="en-US" altLang="ja-JP" dirty="0"/>
              <a:t>, </a:t>
            </a:r>
            <a:r>
              <a:rPr lang="ja-JP" altLang="en-US" dirty="0"/>
              <a:t>ロールプレイングする</a:t>
            </a:r>
            <a:endParaRPr lang="en-US" altLang="ja-JP" dirty="0"/>
          </a:p>
          <a:p>
            <a:pPr>
              <a:spcAft>
                <a:spcPts val="1200"/>
              </a:spcAft>
              <a:defRPr/>
            </a:pPr>
            <a:r>
              <a:rPr lang="ja-JP" altLang="en-US" dirty="0"/>
              <a:t>実際に母親と話すときに使う言い回しを練習する</a:t>
            </a:r>
            <a:endParaRPr lang="en-US" altLang="ja-JP" dirty="0"/>
          </a:p>
          <a:p>
            <a:pPr>
              <a:spcAft>
                <a:spcPts val="1200"/>
              </a:spcAft>
              <a:defRPr/>
            </a:pPr>
            <a:r>
              <a:rPr lang="ja-JP" altLang="en-US" dirty="0"/>
              <a:t>それぞれのグループが自分たちの事例のロールプレイングをする</a:t>
            </a:r>
          </a:p>
        </p:txBody>
      </p:sp>
      <p:sp>
        <p:nvSpPr>
          <p:cNvPr id="115716" name="スライド番号プレースホルダ 3"/>
          <p:cNvSpPr>
            <a:spLocks noGrp="1"/>
          </p:cNvSpPr>
          <p:nvPr>
            <p:ph type="sldNum" sz="quarter" idx="12"/>
          </p:nvPr>
        </p:nvSpPr>
        <p:spPr bwMode="auto">
          <a:noFill/>
          <a:ln>
            <a:miter lim="800000"/>
            <a:headEnd/>
            <a:tailEnd/>
          </a:ln>
        </p:spPr>
        <p:txBody>
          <a:bodyPr/>
          <a:lstStyle/>
          <a:p>
            <a:fld id="{FAD35AD7-DEC2-6141-9998-9AB33DA3C225}" type="slidenum">
              <a:rPr lang="ja-JP" altLang="en-US" sz="1600" smtClean="0"/>
              <a:pPr/>
              <a:t>49</a:t>
            </a:fld>
            <a:endParaRPr lang="ja-JP" altLang="en-US" sz="16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3"/>
          <p:cNvSpPr>
            <a:spLocks noGrp="1"/>
          </p:cNvSpPr>
          <p:nvPr>
            <p:ph type="title"/>
          </p:nvPr>
        </p:nvSpPr>
        <p:spPr>
          <a:xfrm>
            <a:off x="539750" y="404813"/>
            <a:ext cx="8143875" cy="714375"/>
          </a:xfrm>
        </p:spPr>
        <p:txBody>
          <a:bodyPr/>
          <a:lstStyle/>
          <a:p>
            <a:r>
              <a:rPr lang="ja-JP" altLang="en-US">
                <a:ln>
                  <a:noFill/>
                </a:ln>
              </a:rPr>
              <a:t>授乳観察のときに乳房の状態を観察</a:t>
            </a:r>
          </a:p>
        </p:txBody>
      </p:sp>
      <p:sp>
        <p:nvSpPr>
          <p:cNvPr id="15363" name="コンテンツ プレースホルダ 4"/>
          <p:cNvSpPr>
            <a:spLocks noGrp="1"/>
          </p:cNvSpPr>
          <p:nvPr>
            <p:ph sz="half" idx="1"/>
          </p:nvPr>
        </p:nvSpPr>
        <p:spPr>
          <a:xfrm>
            <a:off x="990600" y="1857375"/>
            <a:ext cx="7239000" cy="5000625"/>
          </a:xfrm>
        </p:spPr>
        <p:txBody>
          <a:bodyPr/>
          <a:lstStyle/>
          <a:p>
            <a:pPr>
              <a:spcAft>
                <a:spcPts val="1800"/>
              </a:spcAft>
            </a:pPr>
            <a:r>
              <a:rPr lang="ja-JP" altLang="en-US"/>
              <a:t>授乳を観察するとき乳房の状態を観察</a:t>
            </a:r>
            <a:endParaRPr lang="en-US" altLang="ja-JP"/>
          </a:p>
          <a:p>
            <a:pPr lvl="1">
              <a:spcAft>
                <a:spcPts val="1800"/>
              </a:spcAft>
              <a:buClr>
                <a:schemeClr val="bg2"/>
              </a:buClr>
              <a:buFont typeface="Wingdings" charset="2"/>
              <a:buChar char="ü"/>
            </a:pPr>
            <a:r>
              <a:rPr lang="ja-JP" altLang="en-US"/>
              <a:t>大抵それで充分</a:t>
            </a:r>
            <a:endParaRPr lang="en-US" altLang="ja-JP"/>
          </a:p>
          <a:p>
            <a:pPr>
              <a:spcAft>
                <a:spcPts val="1800"/>
              </a:spcAft>
            </a:pPr>
            <a:r>
              <a:rPr lang="ja-JP" altLang="en-US"/>
              <a:t>母親が赤ちゃんを胸に抱いて授乳しているときや授乳を終えた時に一番重要なことが見える</a:t>
            </a: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10873238-9AD6-BD48-ADAD-138FD7274A4C}"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00113" y="260350"/>
            <a:ext cx="7358062" cy="569913"/>
          </a:xfrm>
        </p:spPr>
        <p:txBody>
          <a:bodyPr>
            <a:normAutofit/>
          </a:bodyPr>
          <a:lstStyle/>
          <a:p>
            <a:pPr>
              <a:defRPr/>
            </a:pPr>
            <a:r>
              <a:rPr lang="en-US" altLang="ja-JP">
                <a:ln>
                  <a:noFill/>
                </a:ln>
              </a:rPr>
              <a:t>Take-Home Messages(12-1)</a:t>
            </a:r>
            <a:endParaRPr lang="ja-JP" altLang="en-US">
              <a:ln>
                <a:noFill/>
              </a:ln>
            </a:endParaRPr>
          </a:p>
        </p:txBody>
      </p:sp>
      <p:sp>
        <p:nvSpPr>
          <p:cNvPr id="63491" name="コンテンツ プレースホルダ 2"/>
          <p:cNvSpPr>
            <a:spLocks noGrp="1"/>
          </p:cNvSpPr>
          <p:nvPr>
            <p:ph idx="1"/>
          </p:nvPr>
        </p:nvSpPr>
        <p:spPr>
          <a:xfrm>
            <a:off x="401638" y="836613"/>
            <a:ext cx="8491537" cy="4525962"/>
          </a:xfrm>
        </p:spPr>
        <p:txBody>
          <a:bodyPr/>
          <a:lstStyle/>
          <a:p>
            <a:pPr>
              <a:spcBef>
                <a:spcPct val="0"/>
              </a:spcBef>
            </a:pPr>
            <a:r>
              <a:rPr lang="ja-JP" altLang="en-US"/>
              <a:t>母親の乳房と乳頭の観察は困ったことが起きたときだけ</a:t>
            </a:r>
            <a:endParaRPr lang="en-US" altLang="ja-JP"/>
          </a:p>
          <a:p>
            <a:pPr>
              <a:spcBef>
                <a:spcPct val="0"/>
              </a:spcBef>
            </a:pPr>
            <a:r>
              <a:rPr lang="ja-JP" altLang="en-US"/>
              <a:t>乳房にはできるだけ触れない、触れる前には母親から許可をもらう</a:t>
            </a:r>
            <a:endParaRPr lang="en-US" altLang="ja-JP"/>
          </a:p>
          <a:p>
            <a:r>
              <a:rPr lang="ja-JP" altLang="en-US"/>
              <a:t>乳房緊満の予防は「</a:t>
            </a:r>
            <a:r>
              <a:rPr lang="en-US" altLang="ja-JP"/>
              <a:t>10</a:t>
            </a:r>
            <a:r>
              <a:rPr lang="ja-JP" altLang="en-US"/>
              <a:t>ヵ条」の実践</a:t>
            </a:r>
            <a:endParaRPr lang="en-US" altLang="ja-JP"/>
          </a:p>
          <a:p>
            <a:r>
              <a:rPr lang="ja-JP" altLang="en-US"/>
              <a:t>乳房緊満の対処</a:t>
            </a:r>
            <a:endParaRPr lang="en-US" altLang="ja-JP"/>
          </a:p>
          <a:p>
            <a:pPr lvl="1">
              <a:buClr>
                <a:schemeClr val="bg2"/>
              </a:buClr>
              <a:buFont typeface="Wingdings" charset="2"/>
              <a:buChar char="ü"/>
            </a:pPr>
            <a:r>
              <a:rPr lang="ja-JP" altLang="en-US"/>
              <a:t>乳汁を外に出し乳汁分泌を維持</a:t>
            </a:r>
            <a:endParaRPr lang="en-US" altLang="ja-JP"/>
          </a:p>
          <a:p>
            <a:pPr lvl="1">
              <a:buClr>
                <a:schemeClr val="bg2"/>
              </a:buClr>
              <a:buFont typeface="Wingdings" charset="2"/>
              <a:buChar char="ü"/>
            </a:pPr>
            <a:r>
              <a:rPr lang="ja-JP" altLang="en-US"/>
              <a:t>母親が自信をもてるように援助</a:t>
            </a:r>
            <a:endParaRPr lang="en-US" altLang="ja-JP"/>
          </a:p>
          <a:p>
            <a:pPr>
              <a:lnSpc>
                <a:spcPts val="3000"/>
              </a:lnSpc>
              <a:spcBef>
                <a:spcPct val="0"/>
              </a:spcBef>
            </a:pPr>
            <a:r>
              <a:rPr lang="ja-JP" altLang="en-US"/>
              <a:t>乳管閉塞と乳腺炎の原因は乳汁が外に出ないこと</a:t>
            </a:r>
            <a:endParaRPr lang="en-US" altLang="ja-JP"/>
          </a:p>
          <a:p>
            <a:pPr>
              <a:lnSpc>
                <a:spcPts val="3000"/>
              </a:lnSpc>
              <a:spcBef>
                <a:spcPct val="0"/>
              </a:spcBef>
            </a:pPr>
            <a:r>
              <a:rPr lang="ja-JP" altLang="en-US"/>
              <a:t>乳頭痛</a:t>
            </a:r>
            <a:endParaRPr lang="en-US" altLang="ja-JP"/>
          </a:p>
          <a:p>
            <a:pPr lvl="1">
              <a:lnSpc>
                <a:spcPts val="3000"/>
              </a:lnSpc>
              <a:spcBef>
                <a:spcPct val="0"/>
              </a:spcBef>
              <a:buClr>
                <a:schemeClr val="bg2"/>
              </a:buClr>
              <a:buFont typeface="Wingdings" charset="2"/>
              <a:buChar char="ü"/>
            </a:pPr>
            <a:r>
              <a:rPr lang="ja-JP" altLang="en-US"/>
              <a:t>不適切な吸着が一番よくある</a:t>
            </a:r>
            <a:endParaRPr lang="en-US" altLang="ja-JP"/>
          </a:p>
          <a:p>
            <a:pPr lvl="1">
              <a:lnSpc>
                <a:spcPts val="3000"/>
              </a:lnSpc>
              <a:spcBef>
                <a:spcPct val="0"/>
              </a:spcBef>
              <a:buClr>
                <a:schemeClr val="bg2"/>
              </a:buClr>
              <a:buFont typeface="Wingdings" charset="2"/>
              <a:buChar char="ü"/>
            </a:pPr>
            <a:r>
              <a:rPr lang="ja-JP" altLang="en-US"/>
              <a:t>皮膚の病変</a:t>
            </a:r>
            <a:r>
              <a:rPr lang="en-US" altLang="ja-JP"/>
              <a:t>/</a:t>
            </a:r>
            <a:r>
              <a:rPr lang="ja-JP" altLang="en-US"/>
              <a:t>舌小帯短縮などは専門家へ紹介</a:t>
            </a:r>
            <a:endParaRPr lang="en-US" altLang="ja-JP"/>
          </a:p>
          <a:p>
            <a:pPr>
              <a:lnSpc>
                <a:spcPts val="3000"/>
              </a:lnSpc>
              <a:spcBef>
                <a:spcPct val="0"/>
              </a:spcBef>
            </a:pPr>
            <a:endParaRPr lang="en-US" altLang="ja-JP"/>
          </a:p>
          <a:p>
            <a:pPr>
              <a:lnSpc>
                <a:spcPts val="3000"/>
              </a:lnSpc>
              <a:spcBef>
                <a:spcPct val="0"/>
              </a:spcBef>
            </a:pPr>
            <a:endParaRPr lang="en-US" altLang="ja-JP"/>
          </a:p>
          <a:p>
            <a:pPr>
              <a:lnSpc>
                <a:spcPts val="3000"/>
              </a:lnSpc>
              <a:spcBef>
                <a:spcPct val="0"/>
              </a:spcBef>
            </a:pPr>
            <a:endParaRPr lang="en-US" altLang="ja-JP"/>
          </a:p>
        </p:txBody>
      </p:sp>
      <p:sp>
        <p:nvSpPr>
          <p:cNvPr id="116740" name="スライド番号プレースホルダ 3"/>
          <p:cNvSpPr>
            <a:spLocks noGrp="1"/>
          </p:cNvSpPr>
          <p:nvPr>
            <p:ph type="sldNum" sz="quarter" idx="12"/>
          </p:nvPr>
        </p:nvSpPr>
        <p:spPr bwMode="auto">
          <a:noFill/>
          <a:ln>
            <a:miter lim="800000"/>
            <a:headEnd/>
            <a:tailEnd/>
          </a:ln>
        </p:spPr>
        <p:txBody>
          <a:bodyPr/>
          <a:lstStyle/>
          <a:p>
            <a:fld id="{59BA3295-647D-9749-B6FE-D042CB9E1983}" type="slidenum">
              <a:rPr lang="ja-JP" altLang="en-US" sz="1600" smtClean="0"/>
              <a:pPr/>
              <a:t>50</a:t>
            </a:fld>
            <a:endParaRPr lang="ja-JP" altLang="en-US" sz="160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00113" y="260350"/>
            <a:ext cx="7358062" cy="714375"/>
          </a:xfrm>
        </p:spPr>
        <p:txBody>
          <a:bodyPr>
            <a:normAutofit/>
          </a:bodyPr>
          <a:lstStyle/>
          <a:p>
            <a:pPr>
              <a:defRPr/>
            </a:pPr>
            <a:r>
              <a:rPr lang="en-US" altLang="ja-JP">
                <a:ln>
                  <a:noFill/>
                </a:ln>
              </a:rPr>
              <a:t>Take-Home Messages (12-2)</a:t>
            </a:r>
            <a:endParaRPr lang="ja-JP" altLang="en-US">
              <a:ln>
                <a:noFill/>
              </a:ln>
            </a:endParaRPr>
          </a:p>
        </p:txBody>
      </p:sp>
      <p:sp>
        <p:nvSpPr>
          <p:cNvPr id="65539" name="コンテンツ プレースホルダ 2"/>
          <p:cNvSpPr>
            <a:spLocks noGrp="1"/>
          </p:cNvSpPr>
          <p:nvPr>
            <p:ph idx="1"/>
          </p:nvPr>
        </p:nvSpPr>
        <p:spPr>
          <a:xfrm>
            <a:off x="428625" y="1112838"/>
            <a:ext cx="8391525" cy="4525962"/>
          </a:xfrm>
        </p:spPr>
        <p:txBody>
          <a:bodyPr/>
          <a:lstStyle/>
          <a:p>
            <a:pPr>
              <a:lnSpc>
                <a:spcPts val="3000"/>
              </a:lnSpc>
              <a:spcBef>
                <a:spcPct val="0"/>
              </a:spcBef>
            </a:pPr>
            <a:r>
              <a:rPr lang="ja-JP" altLang="en-US"/>
              <a:t>乳管閉塞と</a:t>
            </a:r>
            <a:r>
              <a:rPr lang="ja-JP" altLang="en-US" smtClean="0"/>
              <a:t>乳腺炎；原因</a:t>
            </a:r>
            <a:endParaRPr lang="en-US" altLang="ja-JP" smtClean="0"/>
          </a:p>
          <a:p>
            <a:pPr marL="342900" lvl="1" indent="341313">
              <a:lnSpc>
                <a:spcPts val="3000"/>
              </a:lnSpc>
              <a:spcBef>
                <a:spcPct val="0"/>
              </a:spcBef>
              <a:buClr>
                <a:srgbClr val="A83832"/>
              </a:buClr>
              <a:buFont typeface="Wingdings" charset="2"/>
              <a:buChar char="ü"/>
            </a:pPr>
            <a:r>
              <a:rPr lang="ja-JP" altLang="en-US" smtClean="0"/>
              <a:t>授乳回数が頻繁でない</a:t>
            </a:r>
            <a:r>
              <a:rPr lang="en-US" altLang="ja-JP" smtClean="0"/>
              <a:t>; </a:t>
            </a:r>
            <a:r>
              <a:rPr lang="ja-JP" altLang="en-US" smtClean="0"/>
              <a:t>適切に乳汁が外に出な</a:t>
            </a:r>
            <a:endParaRPr lang="en-US" altLang="ja-JP" smtClean="0"/>
          </a:p>
          <a:p>
            <a:pPr marL="342900" lvl="1" indent="341313">
              <a:lnSpc>
                <a:spcPts val="3000"/>
              </a:lnSpc>
              <a:spcBef>
                <a:spcPct val="0"/>
              </a:spcBef>
              <a:buClr>
                <a:srgbClr val="A83832"/>
              </a:buClr>
              <a:buFont typeface="Wingdings" charset="2"/>
              <a:buNone/>
            </a:pPr>
            <a:r>
              <a:rPr lang="ja-JP" altLang="en-US" smtClean="0"/>
              <a:t>い</a:t>
            </a:r>
            <a:r>
              <a:rPr lang="en-US" altLang="ja-JP" smtClean="0"/>
              <a:t>; </a:t>
            </a:r>
            <a:r>
              <a:rPr lang="ja-JP" altLang="en-US" smtClean="0"/>
              <a:t>乳房一部に圧迫</a:t>
            </a:r>
            <a:endParaRPr lang="en-US" altLang="ja-JP" smtClean="0"/>
          </a:p>
          <a:p>
            <a:pPr marL="342900" lvl="1" indent="341313">
              <a:lnSpc>
                <a:spcPts val="3000"/>
              </a:lnSpc>
              <a:spcBef>
                <a:spcPct val="0"/>
              </a:spcBef>
              <a:buClr>
                <a:srgbClr val="A83832"/>
              </a:buClr>
            </a:pPr>
            <a:r>
              <a:rPr lang="ja-JP" altLang="en-US" smtClean="0"/>
              <a:t>乳管閉塞と乳腺炎；対処</a:t>
            </a:r>
            <a:endParaRPr lang="en-US" altLang="ja-JP" smtClean="0"/>
          </a:p>
          <a:p>
            <a:pPr marL="423863" lvl="2" indent="230188">
              <a:lnSpc>
                <a:spcPts val="3000"/>
              </a:lnSpc>
              <a:spcBef>
                <a:spcPct val="0"/>
              </a:spcBef>
              <a:buClr>
                <a:schemeClr val="bg2"/>
              </a:buClr>
              <a:buFont typeface="Wingdings" charset="2"/>
              <a:buChar char="ü"/>
            </a:pPr>
            <a:r>
              <a:rPr lang="ja-JP" altLang="en-US" smtClean="0"/>
              <a:t>乳汁</a:t>
            </a:r>
            <a:r>
              <a:rPr lang="ja-JP" altLang="en-US"/>
              <a:t>の流れをよくする</a:t>
            </a:r>
            <a:r>
              <a:rPr lang="en-US" altLang="ja-JP"/>
              <a:t>(</a:t>
            </a:r>
            <a:r>
              <a:rPr lang="ja-JP" altLang="en-US" smtClean="0"/>
              <a:t>吸着のチェック</a:t>
            </a:r>
            <a:r>
              <a:rPr lang="en-US" altLang="ja-JP" smtClean="0"/>
              <a:t>, </a:t>
            </a:r>
            <a:r>
              <a:rPr lang="ja-JP" altLang="en-US" smtClean="0"/>
              <a:t>服</a:t>
            </a:r>
            <a:r>
              <a:rPr lang="ja-JP" altLang="en-US"/>
              <a:t>や</a:t>
            </a:r>
            <a:r>
              <a:rPr lang="ja-JP" altLang="en-US" smtClean="0"/>
              <a:t>指</a:t>
            </a:r>
            <a:endParaRPr lang="en-US" altLang="ja-JP" smtClean="0"/>
          </a:p>
          <a:p>
            <a:pPr marL="423863" lvl="2" indent="230188">
              <a:lnSpc>
                <a:spcPts val="3000"/>
              </a:lnSpc>
              <a:spcBef>
                <a:spcPct val="0"/>
              </a:spcBef>
              <a:buClr>
                <a:schemeClr val="bg2"/>
              </a:buClr>
              <a:buFont typeface="Wingdings" charset="2"/>
              <a:buNone/>
            </a:pPr>
            <a:r>
              <a:rPr lang="ja-JP" altLang="en-US" smtClean="0"/>
              <a:t>の圧迫のチェック</a:t>
            </a:r>
            <a:r>
              <a:rPr lang="en-US" altLang="ja-JP" smtClean="0"/>
              <a:t>, </a:t>
            </a:r>
            <a:r>
              <a:rPr lang="ja-JP" altLang="en-US" smtClean="0"/>
              <a:t>大きな乳房は支える</a:t>
            </a:r>
            <a:r>
              <a:rPr lang="en-US" altLang="ja-JP"/>
              <a:t>)</a:t>
            </a:r>
          </a:p>
          <a:p>
            <a:pPr marL="423863" lvl="2" indent="230188">
              <a:lnSpc>
                <a:spcPts val="3000"/>
              </a:lnSpc>
              <a:spcBef>
                <a:spcPct val="0"/>
              </a:spcBef>
              <a:buClr>
                <a:schemeClr val="bg2"/>
              </a:buClr>
              <a:buFont typeface="Wingdings" charset="2"/>
              <a:buChar char="ü"/>
            </a:pPr>
            <a:r>
              <a:rPr lang="ja-JP" altLang="en-US"/>
              <a:t>頻繁な授乳</a:t>
            </a:r>
            <a:r>
              <a:rPr lang="en-US" altLang="ja-JP"/>
              <a:t>/</a:t>
            </a:r>
            <a:r>
              <a:rPr lang="ja-JP" altLang="en-US"/>
              <a:t>必要なら搾乳</a:t>
            </a:r>
            <a:r>
              <a:rPr lang="en-US" altLang="ja-JP"/>
              <a:t>/</a:t>
            </a:r>
            <a:r>
              <a:rPr lang="ja-JP" altLang="en-US"/>
              <a:t>乳頭に向かってや</a:t>
            </a:r>
            <a:r>
              <a:rPr lang="ja-JP" altLang="en-US" smtClean="0"/>
              <a:t>さ</a:t>
            </a:r>
            <a:endParaRPr lang="en-US" altLang="ja-JP" smtClean="0"/>
          </a:p>
          <a:p>
            <a:pPr marL="423863" lvl="2" indent="230188">
              <a:lnSpc>
                <a:spcPts val="3000"/>
              </a:lnSpc>
              <a:spcBef>
                <a:spcPct val="0"/>
              </a:spcBef>
              <a:buClr>
                <a:schemeClr val="bg2"/>
              </a:buClr>
              <a:buFont typeface="Wingdings" charset="2"/>
              <a:buNone/>
            </a:pPr>
            <a:r>
              <a:rPr lang="ja-JP" altLang="en-US" smtClean="0"/>
              <a:t>しく</a:t>
            </a:r>
            <a:r>
              <a:rPr lang="ja-JP" altLang="en-US"/>
              <a:t>マッサージ</a:t>
            </a:r>
            <a:r>
              <a:rPr lang="en-US" altLang="ja-JP"/>
              <a:t>/</a:t>
            </a:r>
            <a:r>
              <a:rPr lang="ja-JP" altLang="en-US"/>
              <a:t>授乳前に部位に温湿布</a:t>
            </a:r>
            <a:r>
              <a:rPr lang="en-US" altLang="ja-JP"/>
              <a:t>/</a:t>
            </a:r>
            <a:r>
              <a:rPr lang="ja-JP" altLang="en-US"/>
              <a:t>母親</a:t>
            </a:r>
            <a:r>
              <a:rPr lang="ja-JP" altLang="en-US" smtClean="0"/>
              <a:t>を</a:t>
            </a:r>
            <a:endParaRPr lang="en-US" altLang="ja-JP" smtClean="0"/>
          </a:p>
          <a:p>
            <a:pPr marL="423863" lvl="2" indent="230188">
              <a:lnSpc>
                <a:spcPts val="3000"/>
              </a:lnSpc>
              <a:spcBef>
                <a:spcPct val="0"/>
              </a:spcBef>
              <a:buClr>
                <a:schemeClr val="bg2"/>
              </a:buClr>
              <a:buFont typeface="Wingdings" charset="2"/>
              <a:buNone/>
            </a:pPr>
            <a:r>
              <a:rPr lang="ja-JP" altLang="en-US" smtClean="0"/>
              <a:t>休ませ</a:t>
            </a:r>
            <a:r>
              <a:rPr lang="ja-JP" altLang="en-US"/>
              <a:t>乳房は休ませない</a:t>
            </a:r>
            <a:r>
              <a:rPr lang="en-US" altLang="ja-JP"/>
              <a:t>/</a:t>
            </a:r>
            <a:r>
              <a:rPr lang="ja-JP" altLang="en-US"/>
              <a:t>痛みに抗炎症薬</a:t>
            </a:r>
            <a:r>
              <a:rPr lang="ja-JP" altLang="en-US" smtClean="0"/>
              <a:t>や</a:t>
            </a:r>
            <a:endParaRPr lang="en-US" altLang="ja-JP" smtClean="0"/>
          </a:p>
          <a:p>
            <a:pPr marL="423863" lvl="2" indent="230188">
              <a:lnSpc>
                <a:spcPts val="3000"/>
              </a:lnSpc>
              <a:spcBef>
                <a:spcPct val="0"/>
              </a:spcBef>
              <a:buClr>
                <a:schemeClr val="bg2"/>
              </a:buClr>
              <a:buFont typeface="Wingdings" charset="2"/>
              <a:buNone/>
            </a:pPr>
            <a:r>
              <a:rPr lang="ja-JP" altLang="en-US" smtClean="0"/>
              <a:t>鎮痛</a:t>
            </a:r>
            <a:r>
              <a:rPr lang="ja-JP" altLang="en-US"/>
              <a:t>薬</a:t>
            </a:r>
            <a:endParaRPr lang="en-US" altLang="ja-JP"/>
          </a:p>
          <a:p>
            <a:pPr marL="423863" lvl="2" indent="230188">
              <a:lnSpc>
                <a:spcPts val="3000"/>
              </a:lnSpc>
              <a:spcBef>
                <a:spcPct val="0"/>
              </a:spcBef>
              <a:buClr>
                <a:schemeClr val="bg2"/>
              </a:buClr>
              <a:buFont typeface="Wingdings" charset="2"/>
              <a:buChar char="ü"/>
            </a:pPr>
            <a:r>
              <a:rPr lang="ja-JP" altLang="en-US"/>
              <a:t>抗菌薬の適用</a:t>
            </a:r>
            <a:r>
              <a:rPr lang="en-US" altLang="ja-JP"/>
              <a:t>: </a:t>
            </a:r>
            <a:r>
              <a:rPr lang="ja-JP" altLang="en-US"/>
              <a:t>発熱</a:t>
            </a:r>
            <a:r>
              <a:rPr lang="en-US" altLang="ja-JP"/>
              <a:t>24</a:t>
            </a:r>
            <a:r>
              <a:rPr lang="ja-JP" altLang="en-US"/>
              <a:t>時間以上</a:t>
            </a:r>
            <a:r>
              <a:rPr lang="en-US" altLang="ja-JP" smtClean="0"/>
              <a:t>, </a:t>
            </a:r>
            <a:r>
              <a:rPr lang="ja-JP" altLang="en-US" smtClean="0"/>
              <a:t>頻繁</a:t>
            </a:r>
            <a:r>
              <a:rPr lang="ja-JP" altLang="en-US"/>
              <a:t>で</a:t>
            </a:r>
            <a:r>
              <a:rPr lang="ja-JP" altLang="en-US" smtClean="0"/>
              <a:t>効果的</a:t>
            </a:r>
            <a:endParaRPr lang="en-US" altLang="ja-JP" smtClean="0"/>
          </a:p>
          <a:p>
            <a:pPr marL="423863" lvl="2" indent="230188">
              <a:lnSpc>
                <a:spcPts val="3000"/>
              </a:lnSpc>
              <a:spcBef>
                <a:spcPct val="0"/>
              </a:spcBef>
              <a:buClr>
                <a:schemeClr val="bg2"/>
              </a:buClr>
              <a:buFont typeface="Wingdings" charset="2"/>
              <a:buNone/>
            </a:pPr>
            <a:r>
              <a:rPr lang="ja-JP" altLang="en-US" smtClean="0"/>
              <a:t>な</a:t>
            </a:r>
            <a:r>
              <a:rPr lang="ja-JP" altLang="en-US"/>
              <a:t>授乳や搾乳を行って</a:t>
            </a:r>
            <a:r>
              <a:rPr lang="en-US" altLang="ja-JP"/>
              <a:t>24</a:t>
            </a:r>
            <a:r>
              <a:rPr lang="ja-JP" altLang="en-US"/>
              <a:t>時間以上たっても</a:t>
            </a:r>
            <a:r>
              <a:rPr lang="ja-JP" altLang="en-US" smtClean="0"/>
              <a:t>症</a:t>
            </a:r>
            <a:endParaRPr lang="en-US" altLang="ja-JP" smtClean="0"/>
          </a:p>
          <a:p>
            <a:pPr marL="423863" lvl="2" indent="230188">
              <a:lnSpc>
                <a:spcPts val="3000"/>
              </a:lnSpc>
              <a:spcBef>
                <a:spcPct val="0"/>
              </a:spcBef>
              <a:buClr>
                <a:schemeClr val="bg2"/>
              </a:buClr>
              <a:buFont typeface="Wingdings" charset="2"/>
              <a:buNone/>
            </a:pPr>
            <a:r>
              <a:rPr lang="ja-JP" altLang="en-US" smtClean="0"/>
              <a:t>状</a:t>
            </a:r>
            <a:r>
              <a:rPr lang="ja-JP" altLang="en-US"/>
              <a:t>が落ち着かない</a:t>
            </a:r>
            <a:r>
              <a:rPr lang="en-US" altLang="ja-JP" smtClean="0"/>
              <a:t>, </a:t>
            </a:r>
            <a:r>
              <a:rPr lang="ja-JP" altLang="en-US" smtClean="0"/>
              <a:t>母親</a:t>
            </a:r>
            <a:r>
              <a:rPr lang="ja-JP" altLang="en-US"/>
              <a:t>の状態が悪化する</a:t>
            </a:r>
            <a:r>
              <a:rPr lang="ja-JP" altLang="en-US" smtClean="0"/>
              <a:t>とき</a:t>
            </a:r>
            <a:endParaRPr lang="en-US" altLang="ja-JP" smtClean="0"/>
          </a:p>
          <a:p>
            <a:pPr marL="342900" lvl="1" indent="341313"/>
            <a:endParaRPr lang="en-US" altLang="ja-JP" sz="2000"/>
          </a:p>
          <a:p>
            <a:pPr marL="342900" lvl="1" indent="341313">
              <a:buFont typeface="Wingdings" charset="2"/>
              <a:buNone/>
            </a:pPr>
            <a:endParaRPr lang="en-US" altLang="ja-JP" sz="2000"/>
          </a:p>
        </p:txBody>
      </p:sp>
      <p:sp>
        <p:nvSpPr>
          <p:cNvPr id="118788" name="スライド番号プレースホルダ 3"/>
          <p:cNvSpPr>
            <a:spLocks noGrp="1"/>
          </p:cNvSpPr>
          <p:nvPr>
            <p:ph type="sldNum" sz="quarter" idx="12"/>
          </p:nvPr>
        </p:nvSpPr>
        <p:spPr bwMode="auto">
          <a:noFill/>
          <a:ln>
            <a:miter lim="800000"/>
            <a:headEnd/>
            <a:tailEnd/>
          </a:ln>
        </p:spPr>
        <p:txBody>
          <a:bodyPr/>
          <a:lstStyle/>
          <a:p>
            <a:fld id="{4DED85F8-4F20-0F43-BCE1-DBC786FA8884}" type="slidenum">
              <a:rPr lang="ja-JP" altLang="en-US" sz="1600" smtClean="0"/>
              <a:pPr/>
              <a:t>51</a:t>
            </a:fld>
            <a:endParaRPr lang="ja-JP" altLang="en-US" sz="160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1"/>
          <p:cNvSpPr>
            <a:spLocks noGrp="1"/>
          </p:cNvSpPr>
          <p:nvPr>
            <p:ph type="title"/>
          </p:nvPr>
        </p:nvSpPr>
        <p:spPr/>
        <p:txBody>
          <a:bodyPr>
            <a:normAutofit/>
          </a:bodyPr>
          <a:lstStyle/>
          <a:p>
            <a:pPr>
              <a:defRPr/>
            </a:pPr>
            <a:r>
              <a:rPr lang="en-US" altLang="ja-JP">
                <a:ln>
                  <a:noFill/>
                </a:ln>
              </a:rPr>
              <a:t>Take-Home Messages (12-</a:t>
            </a:r>
            <a:r>
              <a:rPr lang="ja-JP" altLang="en-US">
                <a:ln>
                  <a:noFill/>
                </a:ln>
              </a:rPr>
              <a:t>３</a:t>
            </a:r>
            <a:r>
              <a:rPr lang="en-US" altLang="ja-JP">
                <a:ln>
                  <a:noFill/>
                </a:ln>
              </a:rPr>
              <a:t>)</a:t>
            </a:r>
            <a:endParaRPr lang="ja-JP" altLang="en-US">
              <a:ln>
                <a:noFill/>
              </a:ln>
            </a:endParaRPr>
          </a:p>
        </p:txBody>
      </p:sp>
      <p:sp>
        <p:nvSpPr>
          <p:cNvPr id="66562" name="コンテンツ プレースホルダー 2"/>
          <p:cNvSpPr>
            <a:spLocks noGrp="1"/>
          </p:cNvSpPr>
          <p:nvPr>
            <p:ph idx="1"/>
          </p:nvPr>
        </p:nvSpPr>
        <p:spPr>
          <a:xfrm>
            <a:off x="468313" y="1285875"/>
            <a:ext cx="8207375" cy="4525963"/>
          </a:xfrm>
        </p:spPr>
        <p:txBody>
          <a:bodyPr/>
          <a:lstStyle/>
          <a:p>
            <a:r>
              <a:rPr lang="ja-JP" altLang="en-US"/>
              <a:t>乳頭痛</a:t>
            </a:r>
            <a:endParaRPr lang="en-US" altLang="ja-JP"/>
          </a:p>
          <a:p>
            <a:pPr lvl="1">
              <a:buClr>
                <a:schemeClr val="bg2"/>
              </a:buClr>
              <a:buFont typeface="Wingdings" charset="2"/>
              <a:buChar char="ü"/>
            </a:pPr>
            <a:r>
              <a:rPr lang="ja-JP" altLang="en-US"/>
              <a:t>授乳観察し原因をつきとめる</a:t>
            </a:r>
            <a:r>
              <a:rPr lang="en-US" altLang="ja-JP"/>
              <a:t>; </a:t>
            </a:r>
            <a:r>
              <a:rPr lang="ja-JP" altLang="en-US"/>
              <a:t>乳頭と乳房の観察</a:t>
            </a:r>
            <a:endParaRPr lang="en-US" altLang="ja-JP"/>
          </a:p>
          <a:p>
            <a:pPr lvl="1">
              <a:buClr>
                <a:schemeClr val="bg2"/>
              </a:buClr>
              <a:buFont typeface="Wingdings" charset="2"/>
              <a:buChar char="ü"/>
            </a:pPr>
            <a:r>
              <a:rPr lang="ja-JP" altLang="en-US"/>
              <a:t>母親を安心させる</a:t>
            </a:r>
            <a:endParaRPr lang="en-US" altLang="ja-JP"/>
          </a:p>
          <a:p>
            <a:pPr lvl="1">
              <a:buClr>
                <a:schemeClr val="bg2"/>
              </a:buClr>
              <a:buFont typeface="Wingdings" charset="2"/>
              <a:buChar char="ü"/>
            </a:pPr>
            <a:r>
              <a:rPr lang="ja-JP" altLang="en-US"/>
              <a:t>原因をただす</a:t>
            </a:r>
            <a:r>
              <a:rPr lang="en-US" altLang="ja-JP"/>
              <a:t>:</a:t>
            </a:r>
            <a:r>
              <a:rPr lang="ja-JP" altLang="en-US"/>
              <a:t>不適切な吸着が一番よくある</a:t>
            </a:r>
            <a:endParaRPr lang="en-US" altLang="ja-JP"/>
          </a:p>
          <a:p>
            <a:pPr lvl="1">
              <a:buClr>
                <a:schemeClr val="bg2"/>
              </a:buClr>
              <a:buFont typeface="Wingdings" charset="2"/>
              <a:buChar char="ü"/>
            </a:pPr>
            <a:r>
              <a:rPr lang="ja-JP" altLang="en-US"/>
              <a:t>授乳回数を制限しない</a:t>
            </a:r>
            <a:endParaRPr lang="en-US" altLang="ja-JP"/>
          </a:p>
          <a:p>
            <a:pPr lvl="1">
              <a:buClr>
                <a:schemeClr val="bg2"/>
              </a:buClr>
              <a:buFont typeface="Wingdings" charset="2"/>
              <a:buChar char="ü"/>
            </a:pPr>
            <a:r>
              <a:rPr lang="ja-JP" altLang="en-US"/>
              <a:t>皮膚の病変</a:t>
            </a:r>
            <a:r>
              <a:rPr lang="en-US" altLang="ja-JP"/>
              <a:t>/</a:t>
            </a:r>
            <a:r>
              <a:rPr lang="ja-JP" altLang="en-US"/>
              <a:t>舌小帯短縮などまれな原因については訓練を受けた専門家を紹介</a:t>
            </a:r>
            <a:endParaRPr lang="en-US" altLang="ja-JP"/>
          </a:p>
          <a:p>
            <a:pPr>
              <a:buClr>
                <a:schemeClr val="bg2"/>
              </a:buClr>
              <a:buFont typeface="Wingdings" charset="2"/>
              <a:buChar char="ü"/>
            </a:pPr>
            <a:endParaRPr lang="ja-JP" altLang="en-US"/>
          </a:p>
        </p:txBody>
      </p:sp>
      <p:sp>
        <p:nvSpPr>
          <p:cNvPr id="120836" name="スライド番号プレースホルダ 3"/>
          <p:cNvSpPr>
            <a:spLocks noGrp="1"/>
          </p:cNvSpPr>
          <p:nvPr>
            <p:ph type="sldNum" sz="quarter" idx="12"/>
          </p:nvPr>
        </p:nvSpPr>
        <p:spPr bwMode="auto">
          <a:noFill/>
          <a:ln>
            <a:miter lim="800000"/>
            <a:headEnd/>
            <a:tailEnd/>
          </a:ln>
        </p:spPr>
        <p:txBody>
          <a:bodyPr/>
          <a:lstStyle/>
          <a:p>
            <a:fld id="{73716B11-75BD-7245-9A4E-7A50F2C4954E}" type="slidenum">
              <a:rPr lang="ja-JP" altLang="en-US" sz="1600" smtClean="0"/>
              <a:pPr/>
              <a:t>52</a:t>
            </a:fld>
            <a:endParaRPr lang="ja-JP" altLang="en-US" sz="160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1858" name="タイトル 1"/>
          <p:cNvSpPr>
            <a:spLocks noGrp="1"/>
          </p:cNvSpPr>
          <p:nvPr>
            <p:ph type="ctrTitle"/>
          </p:nvPr>
        </p:nvSpPr>
        <p:spPr>
          <a:xfrm>
            <a:off x="857250" y="2143125"/>
            <a:ext cx="7458075" cy="1357313"/>
          </a:xfrm>
        </p:spPr>
        <p:txBody>
          <a:bodyPr/>
          <a:lstStyle/>
          <a:p>
            <a:r>
              <a:rPr lang="ja-JP" altLang="en-US" b="1">
                <a:ln>
                  <a:noFill/>
                </a:ln>
              </a:rPr>
              <a:t>追加情報より</a:t>
            </a:r>
          </a:p>
        </p:txBody>
      </p:sp>
      <p:sp>
        <p:nvSpPr>
          <p:cNvPr id="121859" name="サブタイトル 2"/>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3906" name="タイトル 1"/>
          <p:cNvSpPr>
            <a:spLocks noGrp="1"/>
          </p:cNvSpPr>
          <p:nvPr>
            <p:ph type="title"/>
          </p:nvPr>
        </p:nvSpPr>
        <p:spPr>
          <a:xfrm>
            <a:off x="827088" y="260350"/>
            <a:ext cx="7500937" cy="785813"/>
          </a:xfrm>
        </p:spPr>
        <p:txBody>
          <a:bodyPr/>
          <a:lstStyle/>
          <a:p>
            <a:r>
              <a:rPr lang="ja-JP" altLang="en-US" dirty="0">
                <a:ln>
                  <a:noFill/>
                </a:ln>
              </a:rPr>
              <a:t>必要に応じ搾乳しカップ授乳</a:t>
            </a:r>
          </a:p>
        </p:txBody>
      </p:sp>
      <p:sp>
        <p:nvSpPr>
          <p:cNvPr id="71683" name="コンテンツ プレースホルダ 2"/>
          <p:cNvSpPr>
            <a:spLocks noGrp="1"/>
          </p:cNvSpPr>
          <p:nvPr>
            <p:ph sz="half" idx="1"/>
          </p:nvPr>
        </p:nvSpPr>
        <p:spPr>
          <a:xfrm>
            <a:off x="0" y="1125538"/>
            <a:ext cx="8964613" cy="935037"/>
          </a:xfrm>
        </p:spPr>
        <p:txBody>
          <a:bodyPr/>
          <a:lstStyle/>
          <a:p>
            <a:pPr lvl="1">
              <a:buClr>
                <a:srgbClr val="C00000"/>
              </a:buClr>
            </a:pPr>
            <a:r>
              <a:rPr lang="ja-JP" altLang="en-US" dirty="0"/>
              <a:t>赤ちゃんが乳房から飲むことを学習するまでの期間，必要に応じて搾乳しカップ授乳</a:t>
            </a:r>
            <a:endParaRPr lang="en-US" altLang="ja-JP" dirty="0"/>
          </a:p>
          <a:p>
            <a:pPr lvl="1">
              <a:buClr>
                <a:srgbClr val="C00000"/>
              </a:buClr>
            </a:pPr>
            <a:endParaRPr lang="en-US" altLang="ja-JP" dirty="0"/>
          </a:p>
          <a:p>
            <a:pPr lvl="1">
              <a:buClr>
                <a:srgbClr val="C00000"/>
              </a:buClr>
            </a:pPr>
            <a:endParaRPr lang="en-US" altLang="ja-JP" dirty="0"/>
          </a:p>
        </p:txBody>
      </p:sp>
      <p:sp>
        <p:nvSpPr>
          <p:cNvPr id="123910" name="スライド番号プレースホルダ 5"/>
          <p:cNvSpPr>
            <a:spLocks noGrp="1"/>
          </p:cNvSpPr>
          <p:nvPr>
            <p:ph type="sldNum" sz="quarter" idx="12"/>
          </p:nvPr>
        </p:nvSpPr>
        <p:spPr bwMode="auto">
          <a:noFill/>
          <a:ln>
            <a:miter lim="800000"/>
            <a:headEnd/>
            <a:tailEnd/>
          </a:ln>
        </p:spPr>
        <p:txBody>
          <a:bodyPr/>
          <a:lstStyle/>
          <a:p>
            <a:fld id="{F702CEFE-821B-F644-AB8B-EDC6802DBD60}" type="slidenum">
              <a:rPr lang="ja-JP" altLang="en-US" sz="1600" smtClean="0"/>
              <a:pPr/>
              <a:t>54</a:t>
            </a:fld>
            <a:endParaRPr lang="ja-JP" altLang="en-US" sz="1600" smtClean="0"/>
          </a:p>
        </p:txBody>
      </p:sp>
      <p:sp>
        <p:nvSpPr>
          <p:cNvPr id="8" name="テキスト ボックス 7"/>
          <p:cNvSpPr txBox="1"/>
          <p:nvPr/>
        </p:nvSpPr>
        <p:spPr>
          <a:xfrm>
            <a:off x="3124200" y="2667000"/>
            <a:ext cx="3048000" cy="2616101"/>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スライド</a:t>
            </a:r>
            <a:r>
              <a:rPr lang="en-US" altLang="ja-JP" dirty="0" smtClean="0">
                <a:solidFill>
                  <a:schemeClr val="bg1"/>
                </a:solidFill>
                <a:latin typeface="HG丸ｺﾞｼｯｸM-PRO" charset="-128"/>
                <a:cs typeface="HG丸ｺﾞｼｯｸM-PRO" charset="-128"/>
              </a:rPr>
              <a:t>1</a:t>
            </a:r>
            <a:r>
              <a:rPr lang="ja-JP" altLang="en-US" dirty="0" smtClean="0">
                <a:solidFill>
                  <a:schemeClr val="bg1"/>
                </a:solidFill>
                <a:latin typeface="HG丸ｺﾞｼｯｸM-PRO" charset="-128"/>
                <a:cs typeface="HG丸ｺﾞｼｯｸM-PRO" charset="-128"/>
              </a:rPr>
              <a:t>１</a:t>
            </a:r>
            <a:r>
              <a:rPr lang="en-US" altLang="ja-JP" dirty="0" smtClean="0">
                <a:solidFill>
                  <a:schemeClr val="bg1"/>
                </a:solidFill>
                <a:latin typeface="HG丸ｺﾞｼｯｸM-PRO" charset="-128"/>
                <a:cs typeface="HG丸ｺﾞｼｯｸM-PRO" charset="-128"/>
              </a:rPr>
              <a:t>−2</a:t>
            </a: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5954" name="タイトル 1"/>
          <p:cNvSpPr>
            <a:spLocks noGrp="1"/>
          </p:cNvSpPr>
          <p:nvPr>
            <p:ph type="title"/>
          </p:nvPr>
        </p:nvSpPr>
        <p:spPr>
          <a:xfrm>
            <a:off x="390525" y="260350"/>
            <a:ext cx="8353425" cy="785813"/>
          </a:xfrm>
        </p:spPr>
        <p:txBody>
          <a:bodyPr/>
          <a:lstStyle/>
          <a:p>
            <a:r>
              <a:rPr lang="ja-JP" altLang="en-US">
                <a:ln>
                  <a:noFill/>
                </a:ln>
              </a:rPr>
              <a:t>吸引する方法の提案</a:t>
            </a:r>
          </a:p>
        </p:txBody>
      </p:sp>
      <p:sp>
        <p:nvSpPr>
          <p:cNvPr id="72707" name="コンテンツ プレースホルダ 2"/>
          <p:cNvSpPr>
            <a:spLocks noGrp="1"/>
          </p:cNvSpPr>
          <p:nvPr>
            <p:ph sz="half" idx="1"/>
          </p:nvPr>
        </p:nvSpPr>
        <p:spPr>
          <a:xfrm>
            <a:off x="387350" y="908050"/>
            <a:ext cx="8497888" cy="4714875"/>
          </a:xfrm>
        </p:spPr>
        <p:txBody>
          <a:bodyPr/>
          <a:lstStyle/>
          <a:p>
            <a:r>
              <a:rPr lang="ja-JP" altLang="en-US"/>
              <a:t>授乳前に搾乳器やシリンジを使って母親が自分でそっと吸引して乳頭を突出させる</a:t>
            </a:r>
            <a:endParaRPr lang="en-US" altLang="ja-JP"/>
          </a:p>
          <a:p>
            <a:r>
              <a:rPr lang="ja-JP" altLang="en-US"/>
              <a:t>母親が許容できるなら</a:t>
            </a:r>
            <a:r>
              <a:rPr lang="en-US" altLang="ja-JP"/>
              <a:t>,</a:t>
            </a:r>
            <a:r>
              <a:rPr lang="ja-JP" altLang="en-US"/>
              <a:t>誰か（夫や上の子など）に吸ってもらって引っ張り出してもらう</a:t>
            </a:r>
            <a:endParaRPr lang="en-US" altLang="ja-JP"/>
          </a:p>
          <a:p>
            <a:pPr lvl="1">
              <a:buFont typeface="Wingdings" charset="2"/>
              <a:buNone/>
            </a:pPr>
            <a:endParaRPr lang="en-US" altLang="ja-JP"/>
          </a:p>
        </p:txBody>
      </p:sp>
      <p:pic>
        <p:nvPicPr>
          <p:cNvPr id="125956" name="Picture 2"/>
          <p:cNvPicPr>
            <a:picLocks noGrp="1" noChangeAspect="1" noChangeArrowheads="1"/>
          </p:cNvPicPr>
          <p:nvPr>
            <p:ph sz="half" idx="2"/>
          </p:nvPr>
        </p:nvPicPr>
        <p:blipFill>
          <a:blip r:embed="rId3"/>
          <a:srcRect/>
          <a:stretch>
            <a:fillRect/>
          </a:stretch>
        </p:blipFill>
        <p:spPr>
          <a:xfrm>
            <a:off x="3059113" y="2781300"/>
            <a:ext cx="3449637" cy="3998913"/>
          </a:xfrm>
          <a:noFill/>
        </p:spPr>
      </p:pic>
      <p:sp>
        <p:nvSpPr>
          <p:cNvPr id="125957" name="スライド番号プレースホルダ 4"/>
          <p:cNvSpPr>
            <a:spLocks noGrp="1"/>
          </p:cNvSpPr>
          <p:nvPr>
            <p:ph type="sldNum" sz="quarter" idx="12"/>
          </p:nvPr>
        </p:nvSpPr>
        <p:spPr bwMode="auto">
          <a:noFill/>
          <a:ln>
            <a:miter lim="800000"/>
            <a:headEnd/>
            <a:tailEnd/>
          </a:ln>
        </p:spPr>
        <p:txBody>
          <a:bodyPr/>
          <a:lstStyle/>
          <a:p>
            <a:fld id="{2D050D1F-77A8-854B-BB43-C7C04F2F254A}" type="slidenum">
              <a:rPr lang="ja-JP" altLang="en-US" sz="1600" smtClean="0"/>
              <a:pPr/>
              <a:t>55</a:t>
            </a:fld>
            <a:endParaRPr lang="ja-JP" altLang="en-US" sz="160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bg>
      <p:bgPr>
        <a:solidFill>
          <a:schemeClr val="tx1"/>
        </a:solidFill>
        <a:effectLst/>
      </p:bgPr>
    </p:bg>
    <p:spTree>
      <p:nvGrpSpPr>
        <p:cNvPr id="1" name=""/>
        <p:cNvGrpSpPr/>
        <p:nvPr/>
      </p:nvGrpSpPr>
      <p:grpSpPr>
        <a:xfrm>
          <a:off x="0" y="0"/>
          <a:ext cx="0" cy="0"/>
          <a:chOff x="0" y="0"/>
          <a:chExt cx="0" cy="0"/>
        </a:xfrm>
      </p:grpSpPr>
      <p:pic>
        <p:nvPicPr>
          <p:cNvPr id="128002" name="Picture 2" descr="breast4wc_300"/>
          <p:cNvPicPr>
            <a:picLocks noChangeAspect="1" noChangeArrowheads="1"/>
          </p:cNvPicPr>
          <p:nvPr/>
        </p:nvPicPr>
        <p:blipFill>
          <a:blip r:embed="rId3"/>
          <a:srcRect/>
          <a:stretch>
            <a:fillRect/>
          </a:stretch>
        </p:blipFill>
        <p:spPr bwMode="auto">
          <a:xfrm>
            <a:off x="684213" y="1628775"/>
            <a:ext cx="3810000" cy="2019300"/>
          </a:xfrm>
          <a:prstGeom prst="rect">
            <a:avLst/>
          </a:prstGeom>
          <a:noFill/>
          <a:ln w="9525">
            <a:noFill/>
            <a:miter lim="800000"/>
            <a:headEnd/>
            <a:tailEnd/>
          </a:ln>
        </p:spPr>
      </p:pic>
      <p:pic>
        <p:nvPicPr>
          <p:cNvPr id="128003" name="Picture 3" descr="breast1a1_250"/>
          <p:cNvPicPr>
            <a:picLocks noChangeAspect="1" noChangeArrowheads="1"/>
          </p:cNvPicPr>
          <p:nvPr/>
        </p:nvPicPr>
        <p:blipFill>
          <a:blip r:embed="rId4"/>
          <a:srcRect/>
          <a:stretch>
            <a:fillRect/>
          </a:stretch>
        </p:blipFill>
        <p:spPr bwMode="auto">
          <a:xfrm>
            <a:off x="5003800" y="3937000"/>
            <a:ext cx="3175000" cy="2921000"/>
          </a:xfrm>
          <a:prstGeom prst="rect">
            <a:avLst/>
          </a:prstGeom>
          <a:noFill/>
          <a:ln w="9525">
            <a:noFill/>
            <a:miter lim="800000"/>
            <a:headEnd/>
            <a:tailEnd/>
          </a:ln>
        </p:spPr>
      </p:pic>
      <p:pic>
        <p:nvPicPr>
          <p:cNvPr id="128004" name="Picture 4" descr="breast3a1_250"/>
          <p:cNvPicPr>
            <a:picLocks noChangeAspect="1" noChangeArrowheads="1"/>
          </p:cNvPicPr>
          <p:nvPr/>
        </p:nvPicPr>
        <p:blipFill>
          <a:blip r:embed="rId5"/>
          <a:srcRect/>
          <a:stretch>
            <a:fillRect/>
          </a:stretch>
        </p:blipFill>
        <p:spPr bwMode="auto">
          <a:xfrm>
            <a:off x="900113" y="3784600"/>
            <a:ext cx="3175000" cy="3073400"/>
          </a:xfrm>
          <a:prstGeom prst="rect">
            <a:avLst/>
          </a:prstGeom>
          <a:noFill/>
          <a:ln w="9525">
            <a:noFill/>
            <a:miter lim="800000"/>
            <a:headEnd/>
            <a:tailEnd/>
          </a:ln>
        </p:spPr>
      </p:pic>
      <p:pic>
        <p:nvPicPr>
          <p:cNvPr id="128005" name="Picture 6" descr="Cap3A"/>
          <p:cNvPicPr>
            <a:picLocks noGrp="1" noChangeAspect="1" noChangeArrowheads="1"/>
          </p:cNvPicPr>
          <p:nvPr>
            <p:ph/>
          </p:nvPr>
        </p:nvPicPr>
        <p:blipFill>
          <a:blip r:embed="rId6"/>
          <a:srcRect/>
          <a:stretch>
            <a:fillRect/>
          </a:stretch>
        </p:blipFill>
        <p:spPr>
          <a:xfrm>
            <a:off x="4932363" y="1484313"/>
            <a:ext cx="3448050" cy="2633662"/>
          </a:xfrm>
          <a:noFill/>
        </p:spPr>
      </p:pic>
      <p:sp>
        <p:nvSpPr>
          <p:cNvPr id="31749" name="Rectangle 5"/>
          <p:cNvSpPr>
            <a:spLocks noGrp="1" noChangeArrowheads="1"/>
          </p:cNvSpPr>
          <p:nvPr>
            <p:ph type="title" sz="quarter" idx="4294967295"/>
          </p:nvPr>
        </p:nvSpPr>
        <p:spPr>
          <a:xfrm>
            <a:off x="0" y="549275"/>
            <a:ext cx="9359900" cy="941388"/>
          </a:xfrm>
        </p:spPr>
        <p:txBody>
          <a:bodyPr>
            <a:normAutofit fontScale="90000"/>
          </a:bodyPr>
          <a:lstStyle/>
          <a:p>
            <a:pPr>
              <a:defRPr/>
            </a:pPr>
            <a:r>
              <a:rPr lang="ja-JP" altLang="en-US" sz="2400" b="1" i="1">
                <a:ln>
                  <a:noFill/>
                </a:ln>
              </a:rPr>
              <a:t>リバース・プレッシャー・ソフトニング</a:t>
            </a:r>
            <a:r>
              <a:rPr lang="ja-JP" altLang="en-US" sz="1800" b="1" i="1">
                <a:ln>
                  <a:noFill/>
                </a:ln>
              </a:rPr>
              <a:t>（</a:t>
            </a:r>
            <a:r>
              <a:rPr lang="en-US" altLang="ja-JP" sz="1800" b="1" i="1">
                <a:ln>
                  <a:noFill/>
                </a:ln>
              </a:rPr>
              <a:t>RPS:</a:t>
            </a:r>
            <a:r>
              <a:rPr lang="ja-JP" altLang="en-US" sz="1800" b="1" i="1">
                <a:ln>
                  <a:noFill/>
                </a:ln>
              </a:rPr>
              <a:t>乳輪の浮腫</a:t>
            </a:r>
            <a:r>
              <a:rPr lang="en-US" altLang="ja-JP" sz="1800" b="1" i="1">
                <a:ln>
                  <a:noFill/>
                </a:ln>
              </a:rPr>
              <a:t>/</a:t>
            </a:r>
            <a:r>
              <a:rPr lang="ja-JP" altLang="en-US" sz="1800" b="1" i="1">
                <a:ln>
                  <a:noFill/>
                </a:ln>
              </a:rPr>
              <a:t>緊満のとり方）　</a:t>
            </a:r>
            <a:br>
              <a:rPr lang="ja-JP" altLang="en-US" sz="1800" b="1" i="1">
                <a:ln>
                  <a:noFill/>
                </a:ln>
              </a:rPr>
            </a:br>
            <a:r>
              <a:rPr lang="en-US" altLang="ja-JP" sz="1800" i="1">
                <a:ln>
                  <a:noFill/>
                </a:ln>
              </a:rPr>
              <a:t>Diagram by Kyle Cotterman     </a:t>
            </a:r>
            <a:r>
              <a:rPr lang="en-US" altLang="ja-JP" sz="1800">
                <a:ln>
                  <a:noFill/>
                </a:ln>
              </a:rPr>
              <a:t/>
            </a:r>
            <a:br>
              <a:rPr lang="en-US" altLang="ja-JP" sz="1800">
                <a:ln>
                  <a:noFill/>
                </a:ln>
              </a:rPr>
            </a:br>
            <a:r>
              <a:rPr lang="en-US" altLang="ja-JP" sz="1600" i="1">
                <a:ln>
                  <a:noFill/>
                </a:ln>
              </a:rPr>
              <a:t>Cotterman KJ(2004) Reverse Pressure Softening: A Simple Tool to Prepare Areola for Easier Latching During Engorgement. J Hum Lact. 20(2)   http://www.breastfeedingonline.com/rps.shtml</a:t>
            </a:r>
            <a:r>
              <a:rPr lang="en-US" altLang="ja-JP" sz="1600">
                <a:ln>
                  <a:noFill/>
                </a:ln>
              </a:rPr>
              <a:t/>
            </a:r>
            <a:br>
              <a:rPr lang="en-US" altLang="ja-JP" sz="1600">
                <a:ln>
                  <a:noFill/>
                </a:ln>
              </a:rPr>
            </a:br>
            <a:endParaRPr lang="en-US" altLang="ja-JP" sz="1600">
              <a:ln>
                <a:noFill/>
              </a:ln>
            </a:endParaRPr>
          </a:p>
        </p:txBody>
      </p:sp>
      <p:sp>
        <p:nvSpPr>
          <p:cNvPr id="128007" name="スライド番号プレースホルダ 6"/>
          <p:cNvSpPr>
            <a:spLocks noGrp="1"/>
          </p:cNvSpPr>
          <p:nvPr>
            <p:ph type="sldNum" sz="quarter" idx="12"/>
          </p:nvPr>
        </p:nvSpPr>
        <p:spPr bwMode="auto">
          <a:noFill/>
          <a:ln>
            <a:miter lim="800000"/>
            <a:headEnd/>
            <a:tailEnd/>
          </a:ln>
        </p:spPr>
        <p:txBody>
          <a:bodyPr/>
          <a:lstStyle/>
          <a:p>
            <a:fld id="{046590AB-302F-4848-AC31-82FE91E91BE8}" type="slidenum">
              <a:rPr lang="ja-JP" altLang="en-US" sz="1600" smtClean="0"/>
              <a:pPr/>
              <a:t>56</a:t>
            </a:fld>
            <a:endParaRPr lang="en-US" altLang="ja-JP" sz="160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0050" name="タイトル 5"/>
          <p:cNvSpPr>
            <a:spLocks noGrp="1"/>
          </p:cNvSpPr>
          <p:nvPr>
            <p:ph type="title"/>
          </p:nvPr>
        </p:nvSpPr>
        <p:spPr>
          <a:xfrm>
            <a:off x="381000" y="685800"/>
            <a:ext cx="8229600" cy="1582738"/>
          </a:xfrm>
        </p:spPr>
        <p:txBody>
          <a:bodyPr/>
          <a:lstStyle/>
          <a:p>
            <a:r>
              <a:rPr lang="ja-JP" altLang="en-US" u="sng" dirty="0">
                <a:ln>
                  <a:noFill/>
                </a:ln>
              </a:rPr>
              <a:t>楔型</a:t>
            </a:r>
            <a:r>
              <a:rPr lang="ja-JP" altLang="en-US" dirty="0">
                <a:ln>
                  <a:noFill/>
                </a:ln>
              </a:rPr>
              <a:t>になっている炎症部分</a:t>
            </a:r>
            <a:r>
              <a:rPr lang="en-US" altLang="ja-JP" dirty="0">
                <a:ln>
                  <a:noFill/>
                </a:ln>
              </a:rPr>
              <a:t/>
            </a:r>
            <a:br>
              <a:rPr lang="en-US" altLang="ja-JP" dirty="0">
                <a:ln>
                  <a:noFill/>
                </a:ln>
              </a:rPr>
            </a:br>
            <a:r>
              <a:rPr lang="ja-JP" altLang="en-US" sz="2400" dirty="0">
                <a:ln>
                  <a:noFill/>
                </a:ln>
                <a:solidFill>
                  <a:srgbClr val="B43731"/>
                </a:solidFill>
              </a:rPr>
              <a:t>（写真提供：</a:t>
            </a:r>
            <a:r>
              <a:rPr lang="en-US" altLang="ja-JP" sz="2400" dirty="0">
                <a:ln>
                  <a:noFill/>
                </a:ln>
                <a:solidFill>
                  <a:srgbClr val="B43731"/>
                </a:solidFill>
              </a:rPr>
              <a:t>Lisa Amir)</a:t>
            </a:r>
            <a:endParaRPr lang="ja-JP" altLang="en-US" dirty="0">
              <a:ln>
                <a:noFill/>
              </a:ln>
              <a:solidFill>
                <a:srgbClr val="B43731"/>
              </a:solidFill>
            </a:endParaRPr>
          </a:p>
        </p:txBody>
      </p:sp>
      <p:pic>
        <p:nvPicPr>
          <p:cNvPr id="130051" name="コンテンツ プレースホルダ 10" descr="mastitis wedge (3).jpg"/>
          <p:cNvPicPr>
            <a:picLocks noGrp="1" noChangeAspect="1"/>
          </p:cNvPicPr>
          <p:nvPr>
            <p:ph sz="half" idx="2"/>
          </p:nvPr>
        </p:nvPicPr>
        <p:blipFill>
          <a:blip r:embed="rId3">
            <a:lum contrast="34000"/>
          </a:blip>
          <a:srcRect/>
          <a:stretch>
            <a:fillRect/>
          </a:stretch>
        </p:blipFill>
        <p:spPr>
          <a:xfrm>
            <a:off x="857250" y="2779713"/>
            <a:ext cx="3711575" cy="2473325"/>
          </a:xfrm>
        </p:spPr>
      </p:pic>
      <p:pic>
        <p:nvPicPr>
          <p:cNvPr id="130052" name="コンテンツ プレースホルダ 11" descr="piece of pie.jpg"/>
          <p:cNvPicPr>
            <a:picLocks noGrp="1" noChangeAspect="1"/>
          </p:cNvPicPr>
          <p:nvPr>
            <p:ph sz="quarter" idx="4"/>
          </p:nvPr>
        </p:nvPicPr>
        <p:blipFill>
          <a:blip r:embed="rId4"/>
          <a:srcRect/>
          <a:stretch>
            <a:fillRect/>
          </a:stretch>
        </p:blipFill>
        <p:spPr>
          <a:xfrm>
            <a:off x="4833938" y="2520950"/>
            <a:ext cx="3333750" cy="2990850"/>
          </a:xfrm>
        </p:spPr>
      </p:pic>
      <p:sp>
        <p:nvSpPr>
          <p:cNvPr id="2" name="二等辺三角形 1"/>
          <p:cNvSpPr/>
          <p:nvPr/>
        </p:nvSpPr>
        <p:spPr>
          <a:xfrm rot="20768129">
            <a:off x="2000250" y="3354388"/>
            <a:ext cx="2084388" cy="1784350"/>
          </a:xfrm>
          <a:prstGeom prst="triangle">
            <a:avLst>
              <a:gd name="adj" fmla="val 48286"/>
            </a:avLst>
          </a:prstGeom>
          <a:noFill/>
          <a:ln w="4445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130054" name="スライド番号プレースホルダ 5"/>
          <p:cNvSpPr>
            <a:spLocks noGrp="1"/>
          </p:cNvSpPr>
          <p:nvPr>
            <p:ph type="sldNum" sz="quarter" idx="12"/>
          </p:nvPr>
        </p:nvSpPr>
        <p:spPr bwMode="auto">
          <a:xfrm>
            <a:off x="6553200" y="6324600"/>
            <a:ext cx="2133600" cy="365125"/>
          </a:xfrm>
          <a:noFill/>
          <a:ln>
            <a:miter lim="800000"/>
            <a:headEnd/>
            <a:tailEnd/>
          </a:ln>
        </p:spPr>
        <p:txBody>
          <a:bodyPr/>
          <a:lstStyle/>
          <a:p>
            <a:fld id="{47B349DA-0FA7-9C42-9245-5DF5B5AB2CAB}" type="slidenum">
              <a:rPr lang="ja-JP" altLang="en-US" sz="1600" smtClean="0"/>
              <a:pPr/>
              <a:t>57</a:t>
            </a:fld>
            <a:endParaRPr lang="ja-JP" altLang="en-US" sz="160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323850" y="152400"/>
            <a:ext cx="8586788" cy="620713"/>
          </a:xfrm>
        </p:spPr>
        <p:txBody>
          <a:bodyPr/>
          <a:lstStyle/>
          <a:p>
            <a:pPr>
              <a:spcAft>
                <a:spcPts val="2400"/>
              </a:spcAft>
            </a:pPr>
            <a:r>
              <a:rPr lang="ja-JP" altLang="en-US">
                <a:ln>
                  <a:noFill/>
                </a:ln>
              </a:rPr>
              <a:t>乳房膿瘍　</a:t>
            </a:r>
            <a:endParaRPr lang="ja-JP" altLang="en-US" i="1">
              <a:ln>
                <a:noFill/>
              </a:ln>
            </a:endParaRPr>
          </a:p>
        </p:txBody>
      </p:sp>
      <p:sp>
        <p:nvSpPr>
          <p:cNvPr id="75779" name="Rectangle 3"/>
          <p:cNvSpPr>
            <a:spLocks noGrp="1" noChangeArrowheads="1"/>
          </p:cNvSpPr>
          <p:nvPr>
            <p:ph sz="quarter" idx="1"/>
          </p:nvPr>
        </p:nvSpPr>
        <p:spPr>
          <a:xfrm>
            <a:off x="568325" y="692150"/>
            <a:ext cx="8107363" cy="6553200"/>
          </a:xfrm>
        </p:spPr>
        <p:txBody>
          <a:bodyPr/>
          <a:lstStyle/>
          <a:p>
            <a:pPr>
              <a:defRPr/>
            </a:pPr>
            <a:r>
              <a:rPr lang="ja-JP" altLang="en-US" sz="2400" dirty="0"/>
              <a:t>乳腺炎が早期に治療されないと進行して膿瘍になる</a:t>
            </a:r>
            <a:endParaRPr lang="en-US" altLang="ja-JP" sz="2400" dirty="0"/>
          </a:p>
          <a:p>
            <a:pPr>
              <a:defRPr/>
            </a:pPr>
            <a:r>
              <a:rPr lang="ja-JP" altLang="en-US" sz="2400" dirty="0"/>
              <a:t>膿瘍は乳房内に膿が貯留し痛みを伴って腫脹する</a:t>
            </a:r>
            <a:endParaRPr lang="en-US" altLang="ja-JP" sz="2400" dirty="0"/>
          </a:p>
          <a:p>
            <a:pPr>
              <a:defRPr/>
            </a:pPr>
            <a:r>
              <a:rPr lang="ja-JP" altLang="en-US" sz="2400" dirty="0"/>
              <a:t>挫傷のような変色が起こることもある</a:t>
            </a:r>
            <a:endParaRPr lang="en-US" altLang="ja-JP" sz="2400" dirty="0"/>
          </a:p>
          <a:p>
            <a:pPr>
              <a:lnSpc>
                <a:spcPct val="80000"/>
              </a:lnSpc>
              <a:defRPr/>
            </a:pPr>
            <a:r>
              <a:rPr lang="ja-JP" altLang="en-US" sz="2400" dirty="0"/>
              <a:t>医師により注射器で穿刺か外科的ドレナージ</a:t>
            </a:r>
          </a:p>
          <a:p>
            <a:pPr>
              <a:lnSpc>
                <a:spcPct val="80000"/>
              </a:lnSpc>
              <a:defRPr/>
            </a:pPr>
            <a:r>
              <a:rPr lang="ja-JP" altLang="en-US" sz="2400" dirty="0"/>
              <a:t>ドレナージチューブや切開の位置が吸着の妨げにならなければ授乳を継続可能</a:t>
            </a:r>
          </a:p>
          <a:p>
            <a:pPr>
              <a:lnSpc>
                <a:spcPct val="80000"/>
              </a:lnSpc>
              <a:defRPr/>
            </a:pPr>
            <a:r>
              <a:rPr lang="ja-JP" altLang="en-US" sz="2400" dirty="0"/>
              <a:t>膿瘍の位置によって患側の授乳ができない場合は搾乳</a:t>
            </a:r>
            <a:r>
              <a:rPr lang="en-US" altLang="ja-JP" sz="2400" dirty="0"/>
              <a:t>.</a:t>
            </a:r>
            <a:r>
              <a:rPr lang="ja-JP" altLang="en-US" sz="2400" dirty="0"/>
              <a:t>治癒が始まったら（通常</a:t>
            </a:r>
            <a:r>
              <a:rPr lang="en-US" altLang="ja-JP" sz="2400" dirty="0"/>
              <a:t>2,3</a:t>
            </a:r>
            <a:r>
              <a:rPr lang="ja-JP" altLang="en-US" sz="2400" dirty="0"/>
              <a:t>日）すぐに授乳も再開</a:t>
            </a:r>
            <a:endParaRPr lang="en-US" altLang="ja-JP" sz="2400" dirty="0"/>
          </a:p>
          <a:p>
            <a:pPr>
              <a:lnSpc>
                <a:spcPct val="80000"/>
              </a:lnSpc>
              <a:defRPr/>
            </a:pPr>
            <a:r>
              <a:rPr lang="ja-JP" altLang="en-US" sz="2400" dirty="0"/>
              <a:t>患側でない乳房からは通常通り授乳</a:t>
            </a:r>
          </a:p>
          <a:p>
            <a:pPr>
              <a:defRPr/>
            </a:pPr>
            <a:endParaRPr lang="en-US" altLang="ja-JP" sz="2400" dirty="0"/>
          </a:p>
        </p:txBody>
      </p:sp>
      <p:pic>
        <p:nvPicPr>
          <p:cNvPr id="132100" name="コンテンツ プレースホルダ 12" descr="膿瘍１.jpg"/>
          <p:cNvPicPr>
            <a:picLocks noGrp="1" noChangeAspect="1"/>
          </p:cNvPicPr>
          <p:nvPr>
            <p:ph sz="quarter" idx="2"/>
          </p:nvPr>
        </p:nvPicPr>
        <p:blipFill>
          <a:blip r:embed="rId3">
            <a:lum bright="46000" contrast="58000"/>
          </a:blip>
          <a:srcRect/>
          <a:stretch>
            <a:fillRect/>
          </a:stretch>
        </p:blipFill>
        <p:spPr>
          <a:xfrm>
            <a:off x="933450" y="4127500"/>
            <a:ext cx="3614738" cy="2651125"/>
          </a:xfrm>
        </p:spPr>
      </p:pic>
      <p:pic>
        <p:nvPicPr>
          <p:cNvPr id="132101" name="Picture 6"/>
          <p:cNvPicPr>
            <a:picLocks noChangeAspect="1" noChangeArrowheads="1"/>
          </p:cNvPicPr>
          <p:nvPr/>
        </p:nvPicPr>
        <p:blipFill>
          <a:blip r:embed="rId4">
            <a:lum contrast="44000"/>
          </a:blip>
          <a:srcRect/>
          <a:stretch>
            <a:fillRect/>
          </a:stretch>
        </p:blipFill>
        <p:spPr bwMode="auto">
          <a:xfrm>
            <a:off x="4927600" y="4102100"/>
            <a:ext cx="3614738" cy="2676525"/>
          </a:xfrm>
          <a:prstGeom prst="rect">
            <a:avLst/>
          </a:prstGeom>
          <a:noFill/>
          <a:ln w="9525">
            <a:noFill/>
            <a:miter lim="800000"/>
            <a:headEnd/>
            <a:tailEnd/>
          </a:ln>
        </p:spPr>
      </p:pic>
      <p:sp>
        <p:nvSpPr>
          <p:cNvPr id="6" name="テキスト ボックス 5"/>
          <p:cNvSpPr txBox="1"/>
          <p:nvPr/>
        </p:nvSpPr>
        <p:spPr>
          <a:xfrm>
            <a:off x="896938" y="6400800"/>
            <a:ext cx="7713662" cy="369888"/>
          </a:xfrm>
          <a:prstGeom prst="rect">
            <a:avLst/>
          </a:prstGeom>
          <a:solidFill>
            <a:schemeClr val="accent5">
              <a:lumMod val="60000"/>
              <a:lumOff val="40000"/>
            </a:schemeClr>
          </a:solidFill>
        </p:spPr>
        <p:txBody>
          <a:bodyPr>
            <a:spAutoFit/>
          </a:bodyPr>
          <a:lstStyle/>
          <a:p>
            <a:pPr>
              <a:defRPr/>
            </a:pPr>
            <a:r>
              <a:rPr lang="ja-JP" altLang="en-US" dirty="0">
                <a:solidFill>
                  <a:srgbClr val="B43731"/>
                </a:solidFill>
              </a:rPr>
              <a:t>　　　　写真出典：</a:t>
            </a:r>
            <a:r>
              <a:rPr lang="en-US" altLang="ja-JP" dirty="0">
                <a:solidFill>
                  <a:srgbClr val="B43731"/>
                </a:solidFill>
              </a:rPr>
              <a:t>Wilson-Clay and Hoover ”Breastfeeding Atlas”</a:t>
            </a:r>
            <a:endParaRPr lang="ja-JP" altLang="en-US" dirty="0">
              <a:solidFill>
                <a:srgbClr val="B43731"/>
              </a:solidFill>
            </a:endParaRPr>
          </a:p>
        </p:txBody>
      </p:sp>
      <p:sp>
        <p:nvSpPr>
          <p:cNvPr id="132103" name="スライド番号プレースホルダ 6"/>
          <p:cNvSpPr>
            <a:spLocks noGrp="1"/>
          </p:cNvSpPr>
          <p:nvPr>
            <p:ph type="sldNum" sz="quarter" idx="12"/>
          </p:nvPr>
        </p:nvSpPr>
        <p:spPr bwMode="auto">
          <a:ln>
            <a:miter lim="800000"/>
            <a:headEnd/>
            <a:tailEnd/>
          </a:ln>
        </p:spPr>
        <p:txBody>
          <a:bodyPr/>
          <a:lstStyle/>
          <a:p>
            <a:pPr>
              <a:defRPr/>
            </a:pPr>
            <a:fld id="{8BDDE146-2030-AA44-8C89-51311CEB36FD}" type="slidenum">
              <a:rPr lang="en-US" altLang="ja-JP" sz="1600" smtClean="0">
                <a:latin typeface="+mj-ea"/>
                <a:ea typeface="+mj-ea"/>
              </a:rPr>
              <a:pPr>
                <a:defRPr/>
              </a:pPr>
              <a:t>58</a:t>
            </a:fld>
            <a:endParaRPr lang="en-US" altLang="ja-JP" sz="1600" dirty="0" smtClean="0">
              <a:latin typeface="+mj-ea"/>
              <a:ea typeface="+mj-e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928688" y="357188"/>
            <a:ext cx="7358062" cy="714375"/>
          </a:xfrm>
        </p:spPr>
        <p:txBody>
          <a:bodyPr/>
          <a:lstStyle/>
          <a:p>
            <a:pPr>
              <a:defRPr/>
            </a:pPr>
            <a:r>
              <a:rPr lang="ja-JP" altLang="en-US" sz="3200">
                <a:ln>
                  <a:noFill/>
                </a:ln>
              </a:rPr>
              <a:t>乳房の理学的所見を取るとき</a:t>
            </a:r>
          </a:p>
        </p:txBody>
      </p:sp>
      <p:sp>
        <p:nvSpPr>
          <p:cNvPr id="16387" name="コンテンツ プレースホルダ 5"/>
          <p:cNvSpPr>
            <a:spLocks noGrp="1"/>
          </p:cNvSpPr>
          <p:nvPr>
            <p:ph idx="1"/>
          </p:nvPr>
        </p:nvSpPr>
        <p:spPr>
          <a:xfrm>
            <a:off x="642938" y="1557338"/>
            <a:ext cx="7929562" cy="3671887"/>
          </a:xfrm>
        </p:spPr>
        <p:txBody>
          <a:bodyPr/>
          <a:lstStyle/>
          <a:p>
            <a:pPr>
              <a:spcAft>
                <a:spcPts val="1200"/>
              </a:spcAft>
            </a:pPr>
            <a:r>
              <a:rPr lang="ja-JP" altLang="en-US"/>
              <a:t>何をするのかを説明</a:t>
            </a:r>
            <a:endParaRPr lang="en-US" altLang="ja-JP"/>
          </a:p>
          <a:p>
            <a:pPr>
              <a:spcAft>
                <a:spcPts val="1200"/>
              </a:spcAft>
            </a:pPr>
            <a:r>
              <a:rPr lang="ja-JP" altLang="en-US"/>
              <a:t>母親が心地よいプライバシーを保証</a:t>
            </a:r>
            <a:endParaRPr lang="en-US" altLang="ja-JP"/>
          </a:p>
          <a:p>
            <a:pPr>
              <a:spcAft>
                <a:spcPts val="1200"/>
              </a:spcAft>
            </a:pPr>
            <a:r>
              <a:rPr lang="ja-JP" altLang="en-US"/>
              <a:t>慎みに対する文化的な配慮をする</a:t>
            </a:r>
            <a:endParaRPr lang="en-US" altLang="ja-JP"/>
          </a:p>
          <a:p>
            <a:pPr>
              <a:spcAft>
                <a:spcPts val="1200"/>
              </a:spcAft>
            </a:pPr>
            <a:r>
              <a:rPr lang="ja-JP" altLang="en-US"/>
              <a:t>乳房を出してもらったり触る前に許可を得る</a:t>
            </a:r>
            <a:endParaRPr lang="en-US" altLang="ja-JP"/>
          </a:p>
          <a:p>
            <a:pPr>
              <a:spcAft>
                <a:spcPts val="1200"/>
              </a:spcAft>
            </a:pPr>
            <a:r>
              <a:rPr lang="ja-JP" altLang="en-US"/>
              <a:t>母親と話し，触れないで乳房を見る</a:t>
            </a:r>
            <a:endParaRPr lang="en-US" altLang="ja-JP"/>
          </a:p>
          <a:p>
            <a:pPr>
              <a:spcAft>
                <a:spcPts val="1200"/>
              </a:spcAft>
            </a:pPr>
            <a:r>
              <a:rPr lang="ja-JP" altLang="en-US"/>
              <a:t>乳房に触れる必要がある場合はやさしく触れる</a:t>
            </a:r>
            <a:endParaRPr lang="en-US" altLang="ja-JP"/>
          </a:p>
          <a:p>
            <a:pPr lvl="1">
              <a:spcAft>
                <a:spcPts val="1200"/>
              </a:spcAft>
              <a:buFont typeface="Wingdings" charset="2"/>
              <a:buNone/>
            </a:pPr>
            <a:endParaRPr lang="ja-JP" altLang="en-US" sz="3200"/>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1D70E029-FEAD-9149-9A49-0DA8AC1041E0}" type="slidenum">
              <a:rPr lang="ja-JP" altLang="en-US" sz="1600" smtClean="0"/>
              <a:pPr/>
              <a:t>6</a:t>
            </a:fld>
            <a:endParaRPr lang="ja-JP" altLang="en-US" sz="16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539750" y="476250"/>
            <a:ext cx="8064500" cy="714375"/>
          </a:xfrm>
        </p:spPr>
        <p:txBody>
          <a:bodyPr>
            <a:normAutofit/>
          </a:bodyPr>
          <a:lstStyle/>
          <a:p>
            <a:pPr>
              <a:defRPr/>
            </a:pPr>
            <a:r>
              <a:rPr lang="ja-JP" altLang="en-US">
                <a:ln>
                  <a:noFill/>
                </a:ln>
              </a:rPr>
              <a:t>コミュニケーション・スキルを使う</a:t>
            </a:r>
          </a:p>
        </p:txBody>
      </p:sp>
      <p:sp>
        <p:nvSpPr>
          <p:cNvPr id="17411" name="コンテンツ プレースホルダ 5"/>
          <p:cNvSpPr>
            <a:spLocks noGrp="1"/>
          </p:cNvSpPr>
          <p:nvPr>
            <p:ph idx="1"/>
          </p:nvPr>
        </p:nvSpPr>
        <p:spPr>
          <a:xfrm>
            <a:off x="571500" y="1371600"/>
            <a:ext cx="7929563" cy="4240213"/>
          </a:xfrm>
        </p:spPr>
        <p:txBody>
          <a:bodyPr/>
          <a:lstStyle/>
          <a:p>
            <a:pPr>
              <a:spcAft>
                <a:spcPts val="600"/>
              </a:spcAft>
            </a:pPr>
            <a:r>
              <a:rPr lang="ja-JP" altLang="en-US"/>
              <a:t>母親に「乳房について気がついていること，心配なことがあるか」聞く</a:t>
            </a:r>
            <a:endParaRPr lang="en-US" altLang="ja-JP"/>
          </a:p>
          <a:p>
            <a:pPr lvl="1">
              <a:spcAft>
                <a:spcPts val="600"/>
              </a:spcAft>
              <a:buClr>
                <a:srgbClr val="C00000"/>
              </a:buClr>
              <a:buFont typeface="Wingdings" charset="2"/>
              <a:buChar char="ü"/>
            </a:pPr>
            <a:r>
              <a:rPr lang="ja-JP" altLang="en-US"/>
              <a:t>気になることがあるなら見せるように頼む</a:t>
            </a:r>
            <a:endParaRPr lang="en-US" altLang="ja-JP"/>
          </a:p>
          <a:p>
            <a:pPr>
              <a:spcAft>
                <a:spcPts val="600"/>
              </a:spcAft>
            </a:pPr>
            <a:r>
              <a:rPr lang="ja-JP" altLang="en-US"/>
              <a:t>観察してわかったことを伝える</a:t>
            </a:r>
            <a:endParaRPr lang="en-US" altLang="ja-JP"/>
          </a:p>
          <a:p>
            <a:pPr lvl="1">
              <a:spcAft>
                <a:spcPts val="600"/>
              </a:spcAft>
              <a:buClr>
                <a:schemeClr val="bg2"/>
              </a:buClr>
              <a:buFont typeface="Wingdings" charset="2"/>
              <a:buChar char="ü"/>
            </a:pPr>
            <a:r>
              <a:rPr lang="ja-JP" altLang="en-US" b="1" u="sng"/>
              <a:t>よいサイン</a:t>
            </a:r>
            <a:r>
              <a:rPr lang="ja-JP" altLang="en-US"/>
              <a:t>を強調</a:t>
            </a:r>
            <a:endParaRPr lang="en-US" altLang="ja-JP"/>
          </a:p>
          <a:p>
            <a:pPr lvl="1">
              <a:spcAft>
                <a:spcPts val="600"/>
              </a:spcAft>
              <a:buClr>
                <a:schemeClr val="bg2"/>
              </a:buClr>
              <a:buFont typeface="Wingdings" charset="2"/>
              <a:buChar char="ü"/>
            </a:pPr>
            <a:r>
              <a:rPr lang="ja-JP" altLang="en-US"/>
              <a:t>乳房について批判的に聞こえることは言わない</a:t>
            </a:r>
            <a:endParaRPr lang="en-US" altLang="ja-JP"/>
          </a:p>
          <a:p>
            <a:pPr lvl="1">
              <a:spcAft>
                <a:spcPts val="600"/>
              </a:spcAft>
              <a:buClr>
                <a:schemeClr val="bg2"/>
              </a:buClr>
              <a:buFont typeface="Wingdings" charset="2"/>
              <a:buChar char="ü"/>
            </a:pPr>
            <a:r>
              <a:rPr lang="ja-JP" altLang="en-US"/>
              <a:t>母乳で育てられるのだという自信をつけることを言う</a:t>
            </a: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44361486-D697-364A-AE9A-0E006D89D111}" type="slidenum">
              <a:rPr lang="ja-JP" altLang="en-US" sz="1600" smtClean="0"/>
              <a:pPr/>
              <a:t>7</a:t>
            </a:fld>
            <a:endParaRPr lang="ja-JP" altLang="en-US" sz="16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1746" name="Picture 5" descr="breast shapes"/>
          <p:cNvPicPr>
            <a:picLocks noGrp="1" noChangeAspect="1" noChangeArrowheads="1"/>
          </p:cNvPicPr>
          <p:nvPr>
            <p:ph idx="4294967295"/>
          </p:nvPr>
        </p:nvPicPr>
        <p:blipFill>
          <a:blip r:embed="rId3"/>
          <a:srcRect/>
          <a:stretch>
            <a:fillRect/>
          </a:stretch>
        </p:blipFill>
        <p:spPr>
          <a:xfrm>
            <a:off x="2303463" y="784225"/>
            <a:ext cx="4625975" cy="4445000"/>
          </a:xfrm>
          <a:noFill/>
        </p:spPr>
      </p:pic>
      <p:sp>
        <p:nvSpPr>
          <p:cNvPr id="31747" name="テキスト プレースホルダ 8"/>
          <p:cNvSpPr>
            <a:spLocks noGrp="1"/>
          </p:cNvSpPr>
          <p:nvPr>
            <p:ph type="body" sz="half" idx="4294967295"/>
          </p:nvPr>
        </p:nvSpPr>
        <p:spPr>
          <a:xfrm>
            <a:off x="1011238" y="5238750"/>
            <a:ext cx="7097712" cy="993775"/>
          </a:xfrm>
        </p:spPr>
        <p:txBody>
          <a:bodyPr/>
          <a:lstStyle/>
          <a:p>
            <a:pPr marL="457200" indent="-457200"/>
            <a:r>
              <a:rPr lang="ja-JP" altLang="en-US" sz="2800">
                <a:solidFill>
                  <a:schemeClr val="bg1"/>
                </a:solidFill>
                <a:latin typeface="HG丸ｺﾞｼｯｸM-PRO" charset="-128"/>
              </a:rPr>
              <a:t>乳房や乳頭の形はさまざま</a:t>
            </a:r>
            <a:endParaRPr lang="en-US" altLang="ja-JP" sz="2800">
              <a:solidFill>
                <a:schemeClr val="bg1"/>
              </a:solidFill>
              <a:latin typeface="HG丸ｺﾞｼｯｸM-PRO" charset="-128"/>
            </a:endParaRPr>
          </a:p>
          <a:p>
            <a:pPr marL="457200" indent="-457200"/>
            <a:r>
              <a:rPr lang="ja-JP" altLang="en-US" sz="2800">
                <a:solidFill>
                  <a:schemeClr val="bg1"/>
                </a:solidFill>
                <a:latin typeface="HG丸ｺﾞｼｯｸM-PRO" charset="-128"/>
              </a:rPr>
              <a:t>赤ちゃんはそのほとんどから哺乳できる</a:t>
            </a:r>
          </a:p>
        </p:txBody>
      </p:sp>
      <p:sp>
        <p:nvSpPr>
          <p:cNvPr id="31748" name="テキスト ボックス 1"/>
          <p:cNvSpPr txBox="1">
            <a:spLocks noChangeArrowheads="1"/>
          </p:cNvSpPr>
          <p:nvPr/>
        </p:nvSpPr>
        <p:spPr bwMode="auto">
          <a:xfrm>
            <a:off x="2484438" y="260350"/>
            <a:ext cx="4151312" cy="523875"/>
          </a:xfrm>
          <a:prstGeom prst="rect">
            <a:avLst/>
          </a:prstGeom>
          <a:noFill/>
          <a:ln w="9525">
            <a:noFill/>
            <a:miter lim="800000"/>
            <a:headEnd/>
            <a:tailEnd/>
          </a:ln>
        </p:spPr>
        <p:txBody>
          <a:bodyPr wrap="none">
            <a:prstTxWarp prst="textNoShape">
              <a:avLst/>
            </a:prstTxWarp>
            <a:spAutoFit/>
          </a:bodyPr>
          <a:lstStyle/>
          <a:p>
            <a:r>
              <a:rPr lang="ja-JP" altLang="en-US" sz="2800" b="1">
                <a:solidFill>
                  <a:srgbClr val="7030A0"/>
                </a:solidFill>
                <a:latin typeface="HG丸ｺﾞｼｯｸM-PRO" charset="-128"/>
                <a:ea typeface="HG丸ｺﾞｼｯｸM-PRO" charset="-128"/>
                <a:cs typeface="HG丸ｺﾞｼｯｸM-PRO" charset="-128"/>
              </a:rPr>
              <a:t>乳房と乳頭の大きさと形</a:t>
            </a:r>
          </a:p>
        </p:txBody>
      </p:sp>
      <p:sp>
        <p:nvSpPr>
          <p:cNvPr id="31749" name="スライド番号プレースホルダ 4"/>
          <p:cNvSpPr>
            <a:spLocks noGrp="1"/>
          </p:cNvSpPr>
          <p:nvPr>
            <p:ph type="sldNum" sz="quarter" idx="12"/>
          </p:nvPr>
        </p:nvSpPr>
        <p:spPr bwMode="auto">
          <a:noFill/>
          <a:ln>
            <a:miter lim="800000"/>
            <a:headEnd/>
            <a:tailEnd/>
          </a:ln>
        </p:spPr>
        <p:txBody>
          <a:bodyPr/>
          <a:lstStyle/>
          <a:p>
            <a:fld id="{17C18389-858C-F641-855F-4EF924D2D17F}" type="slidenum">
              <a:rPr lang="ja-JP" altLang="en-US" smtClean="0"/>
              <a:pPr/>
              <a:t>8</a:t>
            </a:fld>
            <a:endParaRPr lang="ja-JP" alt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000125" y="357188"/>
            <a:ext cx="7358063" cy="714375"/>
          </a:xfrm>
        </p:spPr>
        <p:txBody>
          <a:bodyPr/>
          <a:lstStyle/>
          <a:p>
            <a:pPr>
              <a:defRPr/>
            </a:pPr>
            <a:r>
              <a:rPr lang="ja-JP" altLang="en-US" sz="3200">
                <a:ln>
                  <a:noFill/>
                </a:ln>
              </a:rPr>
              <a:t>陥没乳頭？</a:t>
            </a:r>
          </a:p>
        </p:txBody>
      </p:sp>
      <p:sp>
        <p:nvSpPr>
          <p:cNvPr id="19459" name="コンテンツ プレースホルダ 5"/>
          <p:cNvSpPr>
            <a:spLocks noGrp="1"/>
          </p:cNvSpPr>
          <p:nvPr>
            <p:ph idx="1"/>
          </p:nvPr>
        </p:nvSpPr>
        <p:spPr>
          <a:xfrm>
            <a:off x="395288" y="1071563"/>
            <a:ext cx="8353425" cy="4740275"/>
          </a:xfrm>
        </p:spPr>
        <p:txBody>
          <a:bodyPr/>
          <a:lstStyle/>
          <a:p>
            <a:pPr>
              <a:spcAft>
                <a:spcPts val="600"/>
              </a:spcAft>
            </a:pPr>
            <a:r>
              <a:rPr lang="ja-JP" altLang="en-US"/>
              <a:t>乳頭の形は妊娠中に</a:t>
            </a:r>
            <a:r>
              <a:rPr lang="ja-JP" altLang="en-US" smtClean="0"/>
              <a:t>変化し</a:t>
            </a:r>
            <a:r>
              <a:rPr lang="en-US" altLang="ja-JP" smtClean="0"/>
              <a:t>, </a:t>
            </a:r>
            <a:r>
              <a:rPr lang="ja-JP" altLang="en-US" smtClean="0"/>
              <a:t>突出したり</a:t>
            </a:r>
            <a:r>
              <a:rPr lang="ja-JP" altLang="en-US"/>
              <a:t>「よく伸びる」ようになる</a:t>
            </a:r>
            <a:endParaRPr lang="en-US" altLang="ja-JP"/>
          </a:p>
          <a:p>
            <a:pPr lvl="1">
              <a:spcAft>
                <a:spcPts val="600"/>
              </a:spcAft>
              <a:buClr>
                <a:srgbClr val="C00000"/>
              </a:buClr>
              <a:buFont typeface="Wingdings" charset="2"/>
              <a:buChar char="ü"/>
            </a:pPr>
            <a:r>
              <a:rPr lang="ja-JP" altLang="en-US"/>
              <a:t>妊娠中の扁平</a:t>
            </a:r>
            <a:r>
              <a:rPr lang="en-US" altLang="ja-JP"/>
              <a:t>/</a:t>
            </a:r>
            <a:r>
              <a:rPr lang="ja-JP" altLang="en-US"/>
              <a:t>陥没乳頭の「診断」「治療」は不要</a:t>
            </a:r>
            <a:endParaRPr lang="en-US" altLang="ja-JP"/>
          </a:p>
          <a:p>
            <a:pPr>
              <a:spcAft>
                <a:spcPts val="600"/>
              </a:spcAft>
            </a:pPr>
            <a:r>
              <a:rPr lang="ja-JP" altLang="en-US">
                <a:solidFill>
                  <a:srgbClr val="C00000"/>
                </a:solidFill>
              </a:rPr>
              <a:t>陥没</a:t>
            </a:r>
            <a:r>
              <a:rPr lang="ja-JP" altLang="en-US" smtClean="0">
                <a:solidFill>
                  <a:srgbClr val="C00000"/>
                </a:solidFill>
              </a:rPr>
              <a:t>乳頭すべてが問題</a:t>
            </a:r>
            <a:r>
              <a:rPr lang="ja-JP" altLang="en-US">
                <a:solidFill>
                  <a:srgbClr val="C00000"/>
                </a:solidFill>
              </a:rPr>
              <a:t>に</a:t>
            </a:r>
            <a:r>
              <a:rPr lang="ja-JP" altLang="en-US" smtClean="0">
                <a:solidFill>
                  <a:srgbClr val="C00000"/>
                </a:solidFill>
              </a:rPr>
              <a:t>なるわけではない</a:t>
            </a:r>
            <a:endParaRPr lang="en-US" altLang="ja-JP" smtClean="0">
              <a:solidFill>
                <a:srgbClr val="C00000"/>
              </a:solidFill>
            </a:endParaRPr>
          </a:p>
          <a:p>
            <a:pPr lvl="1">
              <a:spcAft>
                <a:spcPts val="600"/>
              </a:spcAft>
              <a:buClr>
                <a:srgbClr val="C00000"/>
              </a:buClr>
              <a:buFont typeface="Wingdings" charset="2"/>
              <a:buChar char="ü"/>
            </a:pPr>
            <a:r>
              <a:rPr lang="ja-JP" altLang="en-US">
                <a:solidFill>
                  <a:srgbClr val="C00000"/>
                </a:solidFill>
              </a:rPr>
              <a:t>赤ちゃんは乳頭に吸着するのではなく乳房に吸着</a:t>
            </a:r>
            <a:endParaRPr lang="en-US" altLang="ja-JP">
              <a:solidFill>
                <a:srgbClr val="C00000"/>
              </a:solidFill>
            </a:endParaRPr>
          </a:p>
          <a:p>
            <a:pPr>
              <a:spcAft>
                <a:spcPts val="600"/>
              </a:spcAft>
            </a:pPr>
            <a:r>
              <a:rPr lang="ja-JP" altLang="en-US"/>
              <a:t>乳頭が陥没していると</a:t>
            </a:r>
            <a:r>
              <a:rPr lang="ja-JP" altLang="en-US" smtClean="0"/>
              <a:t>思われる場合</a:t>
            </a:r>
            <a:r>
              <a:rPr lang="en-US" altLang="ja-JP" smtClean="0"/>
              <a:t>,</a:t>
            </a:r>
            <a:r>
              <a:rPr lang="ja-JP" altLang="en-US" smtClean="0"/>
              <a:t>母親</a:t>
            </a:r>
            <a:r>
              <a:rPr lang="ja-JP" altLang="en-US"/>
              <a:t>に自信をつけ</a:t>
            </a:r>
            <a:r>
              <a:rPr lang="en-US" altLang="ja-JP"/>
              <a:t>,</a:t>
            </a:r>
            <a:r>
              <a:rPr lang="ja-JP" altLang="en-US" smtClean="0"/>
              <a:t>出産後充分</a:t>
            </a:r>
            <a:r>
              <a:rPr lang="ja-JP" altLang="en-US"/>
              <a:t>な支援をすることが最善の援助</a:t>
            </a: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34646921-FD68-9346-8540-750E23A99D1C}" type="slidenum">
              <a:rPr lang="ja-JP" altLang="en-US" sz="1600" smtClean="0"/>
              <a:pPr/>
              <a:t>9</a:t>
            </a:fld>
            <a:endParaRPr lang="ja-JP" altLang="en-US" sz="160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a="http://schemas.openxmlformats.org/drawingml/2006/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5907</TotalTime>
  <Words>3801</Words>
  <Application>Microsoft Macintosh PowerPoint</Application>
  <PresentationFormat>画面に合わせる (4:3)</PresentationFormat>
  <Paragraphs>496</Paragraphs>
  <Slides>58</Slides>
  <Notes>56</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58</vt:i4>
      </vt:variant>
    </vt:vector>
  </HeadingPairs>
  <TitlesOfParts>
    <vt:vector size="59" baseType="lpstr">
      <vt:lpstr>用基礎セミ</vt:lpstr>
      <vt:lpstr>赤ちゃんとお母さんにやさしい 母乳育児支援</vt:lpstr>
      <vt:lpstr>セッションの目的</vt:lpstr>
      <vt:lpstr>１．乳房と乳頭の観察</vt:lpstr>
      <vt:lpstr>ルーチンの乳房/乳頭チェックは不要</vt:lpstr>
      <vt:lpstr>授乳観察のときに乳房の状態を観察</vt:lpstr>
      <vt:lpstr>乳房の理学的所見を取るとき</vt:lpstr>
      <vt:lpstr>コミュニケーション・スキルを使う</vt:lpstr>
      <vt:lpstr>スライド 8</vt:lpstr>
      <vt:lpstr>陥没乳頭？</vt:lpstr>
      <vt:lpstr>乳頭が長いもしくは大きい場合</vt:lpstr>
      <vt:lpstr>２．乳房緊満,乳管閉塞,乳腺炎</vt:lpstr>
      <vt:lpstr>郁子さんのストーリー</vt:lpstr>
      <vt:lpstr>乳房緊満</vt:lpstr>
      <vt:lpstr>生理的な乳房の充満</vt:lpstr>
      <vt:lpstr>乳房緊満</vt:lpstr>
      <vt:lpstr>乳房緊満の原因</vt:lpstr>
      <vt:lpstr>あなたの施設では乳房緊満を どのように予防していますか？</vt:lpstr>
      <vt:lpstr>乳房緊満を予防するような施設の実践</vt:lpstr>
      <vt:lpstr>乳房緊満を和らげるような支援</vt:lpstr>
      <vt:lpstr>乳汁を外に出し流れを助ける</vt:lpstr>
      <vt:lpstr>母親が快適に感じるような支援</vt:lpstr>
      <vt:lpstr>乳管閉塞と乳腺炎（乳房の炎症）</vt:lpstr>
      <vt:lpstr>乳管閉塞</vt:lpstr>
      <vt:lpstr>乳腺炎（乳房の炎症）</vt:lpstr>
      <vt:lpstr>乳管閉塞と乳腺炎の原因</vt:lpstr>
      <vt:lpstr>乳管閉塞/乳腺炎のアセスメント</vt:lpstr>
      <vt:lpstr>乳腺炎の対処法:  母親へ必要であると説明</vt:lpstr>
      <vt:lpstr>母親は休ませ,乳房は休ませない！ </vt:lpstr>
      <vt:lpstr>乳腺炎の薬物療法</vt:lpstr>
      <vt:lpstr>HIVの女性が乳腺炎にかかったとき</vt:lpstr>
      <vt:lpstr>３．乳頭痛 　</vt:lpstr>
      <vt:lpstr>母乳育児は 痛いものであってはならない </vt:lpstr>
      <vt:lpstr>スライド 33</vt:lpstr>
      <vt:lpstr>痛みのある乳頭の観察と病歴を取る: 母親にどのような痛みかを聞く </vt:lpstr>
      <vt:lpstr>スライド 35</vt:lpstr>
      <vt:lpstr>スライド 36</vt:lpstr>
      <vt:lpstr>授乳をはじめから終わりまで観察</vt:lpstr>
      <vt:lpstr>口を見てカンジダ症・舌小帯をチェック</vt:lpstr>
      <vt:lpstr>カンジダ症のリスクファクターを尋ねる</vt:lpstr>
      <vt:lpstr>乳頭痛の原因</vt:lpstr>
      <vt:lpstr>乳頭痛に対する援助</vt:lpstr>
      <vt:lpstr>乳頭痛の原因に対処: 吸着/授乳姿勢</vt:lpstr>
      <vt:lpstr>さまざまな抱き方で授乳する方法</vt:lpstr>
      <vt:lpstr>原因への対処: 皮膚炎やカンジダなど</vt:lpstr>
      <vt:lpstr>乳頭が治癒する間の援助</vt:lpstr>
      <vt:lpstr>乳頭痛の原因が舌小帯の場合 </vt:lpstr>
      <vt:lpstr>乳頭痛改善に役立たない 方法</vt:lpstr>
      <vt:lpstr>４．小グループでの作業 </vt:lpstr>
      <vt:lpstr>１つのグループに事例１つ</vt:lpstr>
      <vt:lpstr>Take-Home Messages(12-1)</vt:lpstr>
      <vt:lpstr>Take-Home Messages (12-2)</vt:lpstr>
      <vt:lpstr>Take-Home Messages (12-３)</vt:lpstr>
      <vt:lpstr>追加情報より</vt:lpstr>
      <vt:lpstr>必要に応じ搾乳しカップ授乳</vt:lpstr>
      <vt:lpstr>吸引する方法の提案</vt:lpstr>
      <vt:lpstr>リバース・プレッシャー・ソフトニング（RPS:乳輪の浮腫/緊満のとり方）　 Diagram by Kyle Cotterman      Cotterman KJ(2004) Reverse Pressure Softening: A Simple Tool to Prepare Areola for Easier Latching During Engorgement. J Hum Lact. 20(2)   http://www.breastfeedingonline.com/rps.shtml </vt:lpstr>
      <vt:lpstr>楔型になっている炎症部分 （写真提供：Lisa Amir)</vt:lpstr>
      <vt:lpstr>乳房膿瘍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244</cp:revision>
  <cp:lastPrinted>2017-08-21T11:10:52Z</cp:lastPrinted>
  <dcterms:created xsi:type="dcterms:W3CDTF">2017-08-21T11:08:18Z</dcterms:created>
  <dcterms:modified xsi:type="dcterms:W3CDTF">2017-08-21T11:17:44Z</dcterms:modified>
</cp:coreProperties>
</file>